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042" autoAdjust="0"/>
    <p:restoredTop sz="94660"/>
  </p:normalViewPr>
  <p:slideViewPr>
    <p:cSldViewPr snapToGrid="0">
      <p:cViewPr>
        <p:scale>
          <a:sx n="100" d="100"/>
          <a:sy n="100" d="100"/>
        </p:scale>
        <p:origin x="708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7FED-6419-4172-91B7-11CEC803CE68}" type="datetimeFigureOut">
              <a:rPr lang="he-IL" smtClean="0"/>
              <a:t>י"ז/אייר/תשפ"ג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58D8-4A1F-441B-983C-90FB7A0222ED}" type="slidenum">
              <a:rPr lang="he-IL" smtClean="0"/>
              <a:t>‹#›</a:t>
            </a:fld>
            <a:endParaRPr lang="he-IL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6371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7FED-6419-4172-91B7-11CEC803CE68}" type="datetimeFigureOut">
              <a:rPr lang="he-IL" smtClean="0"/>
              <a:t>י"ז/אייר/תשפ"ג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58D8-4A1F-441B-983C-90FB7A0222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6621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7FED-6419-4172-91B7-11CEC803CE68}" type="datetimeFigureOut">
              <a:rPr lang="he-IL" smtClean="0"/>
              <a:t>י"ז/אייר/תשפ"ג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58D8-4A1F-441B-983C-90FB7A0222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1889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7FED-6419-4172-91B7-11CEC803CE68}" type="datetimeFigureOut">
              <a:rPr lang="he-IL" smtClean="0"/>
              <a:t>י"ז/אייר/תשפ"ג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58D8-4A1F-441B-983C-90FB7A0222ED}" type="slidenum">
              <a:rPr lang="he-IL" smtClean="0"/>
              <a:t>‹#›</a:t>
            </a:fld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2923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7FED-6419-4172-91B7-11CEC803CE68}" type="datetimeFigureOut">
              <a:rPr lang="he-IL" smtClean="0"/>
              <a:t>י"ז/אייר/תשפ"ג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58D8-4A1F-441B-983C-90FB7A0222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3271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e-IL" smtClean="0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7FED-6419-4172-91B7-11CEC803CE68}" type="datetimeFigureOut">
              <a:rPr lang="he-IL" smtClean="0"/>
              <a:t>י"ז/אייר/תשפ"ג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58D8-4A1F-441B-983C-90FB7A0222ED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1879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e-IL" smtClean="0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7FED-6419-4172-91B7-11CEC803CE68}" type="datetimeFigureOut">
              <a:rPr lang="he-IL" smtClean="0"/>
              <a:t>י"ז/אייר/תשפ"ג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58D8-4A1F-441B-983C-90FB7A0222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46165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7FED-6419-4172-91B7-11CEC803CE68}" type="datetimeFigureOut">
              <a:rPr lang="he-IL" smtClean="0"/>
              <a:t>י"ז/אייר/תשפ"ג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58D8-4A1F-441B-983C-90FB7A0222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60511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7FED-6419-4172-91B7-11CEC803CE68}" type="datetimeFigureOut">
              <a:rPr lang="he-IL" smtClean="0"/>
              <a:t>י"ז/אייר/תשפ"ג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58D8-4A1F-441B-983C-90FB7A0222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3253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7FED-6419-4172-91B7-11CEC803CE68}" type="datetimeFigureOut">
              <a:rPr lang="he-IL" smtClean="0"/>
              <a:t>י"ז/אייר/תשפ"ג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58D8-4A1F-441B-983C-90FB7A0222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6156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7FED-6419-4172-91B7-11CEC803CE68}" type="datetimeFigureOut">
              <a:rPr lang="he-IL" smtClean="0"/>
              <a:t>י"ז/אייר/תשפ"ג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58D8-4A1F-441B-983C-90FB7A0222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9050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7FED-6419-4172-91B7-11CEC803CE68}" type="datetimeFigureOut">
              <a:rPr lang="he-IL" smtClean="0"/>
              <a:t>י"ז/אייר/תשפ"ג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58D8-4A1F-441B-983C-90FB7A0222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4730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7FED-6419-4172-91B7-11CEC803CE68}" type="datetimeFigureOut">
              <a:rPr lang="he-IL" smtClean="0"/>
              <a:t>י"ז/אייר/תשפ"ג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58D8-4A1F-441B-983C-90FB7A0222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4098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7FED-6419-4172-91B7-11CEC803CE68}" type="datetimeFigureOut">
              <a:rPr lang="he-IL" smtClean="0"/>
              <a:t>י"ז/אייר/תשפ"ג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58D8-4A1F-441B-983C-90FB7A0222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6869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7FED-6419-4172-91B7-11CEC803CE68}" type="datetimeFigureOut">
              <a:rPr lang="he-IL" smtClean="0"/>
              <a:t>י"ז/אייר/תשפ"ג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58D8-4A1F-441B-983C-90FB7A0222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12029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7FED-6419-4172-91B7-11CEC803CE68}" type="datetimeFigureOut">
              <a:rPr lang="he-IL" smtClean="0"/>
              <a:t>י"ז/אייר/תשפ"ג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58D8-4A1F-441B-983C-90FB7A0222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6057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7FED-6419-4172-91B7-11CEC803CE68}" type="datetimeFigureOut">
              <a:rPr lang="he-IL" smtClean="0"/>
              <a:t>י"ז/אייר/תשפ"ג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58D8-4A1F-441B-983C-90FB7A0222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97407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33C7FED-6419-4172-91B7-11CEC803CE68}" type="datetimeFigureOut">
              <a:rPr lang="he-IL" smtClean="0"/>
              <a:t>י"ז/אייר/תשפ"ג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6E058D8-4A1F-441B-983C-90FB7A0222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56510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3191933" y="0"/>
            <a:ext cx="6213541" cy="64633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רוצים לעבוד בחופש הגדול???</a:t>
            </a:r>
            <a:endParaRPr lang="he-IL" sz="3600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-118533" y="683062"/>
            <a:ext cx="12310533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he-IL" sz="3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הנה כמה דברים שאתם צריכים לדעת לפני:</a:t>
            </a:r>
          </a:p>
          <a:p>
            <a:pPr algn="r">
              <a:lnSpc>
                <a:spcPct val="150000"/>
              </a:lnSpc>
            </a:pPr>
            <a:r>
              <a:rPr lang="en-US" sz="3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r>
              <a:rPr lang="he-IL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גיל העסקה המינימלי לבנ</a:t>
            </a:r>
            <a:r>
              <a:rPr lang="he-IL" sz="2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י נוער הוא 15 במהלך שנת הלימודים, ו-14 במהלך חופשות.</a:t>
            </a:r>
          </a:p>
          <a:p>
            <a:pPr algn="r">
              <a:lnSpc>
                <a:spcPct val="150000"/>
              </a:lnSpc>
            </a:pPr>
            <a:r>
              <a:rPr lang="he-IL" sz="2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אסור לשלם לנוער עובד שכר הנמוך משכר מינימום לנוער.</a:t>
            </a:r>
          </a:p>
          <a:p>
            <a:pPr algn="r">
              <a:lnSpc>
                <a:spcPct val="150000"/>
              </a:lnSpc>
            </a:pPr>
            <a:r>
              <a:rPr lang="he-IL" sz="2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אם יש צורך בתחבורה ציבורית כדי להגיע לעבודה, על המעסיק לשלם הוצאות נסיעה.</a:t>
            </a:r>
            <a:endParaRPr lang="en-US" sz="24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>
              <a:lnSpc>
                <a:spcPct val="150000"/>
              </a:lnSpc>
            </a:pPr>
            <a:r>
              <a:rPr lang="he-IL" sz="2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בני נוער עד גיל 18 רשאים לעבוד עד 8 שעות ביום ועד 40 שעות שבועיות.</a:t>
            </a:r>
          </a:p>
          <a:p>
            <a:pPr algn="r">
              <a:lnSpc>
                <a:spcPct val="150000"/>
              </a:lnSpc>
            </a:pPr>
            <a:r>
              <a:rPr lang="he-IL" sz="2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במידה ואתם עובדים ביום המנוחה השבועי (שבת) עליכם לקבל שכר של 150%.</a:t>
            </a:r>
          </a:p>
          <a:p>
            <a:pPr algn="r"/>
            <a:endParaRPr lang="he-IL" sz="2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r>
              <a:rPr lang="he-IL" sz="2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במידה ונתקלתם בפגיעה בזכויותיכם כעובדים, התקשרו ל־1121*</a:t>
            </a:r>
            <a:r>
              <a:rPr lang="en-US" sz="24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David" panose="020E0502060401010101" pitchFamily="34" charset="-79"/>
                <a:cs typeface="Guttman Yad-Brush" panose="02010401010101010101" pitchFamily="2" charset="-79"/>
              </a:rPr>
              <a:t> </a:t>
            </a:r>
            <a:r>
              <a:rPr lang="en-US" sz="3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David" panose="020E0502060401010101" pitchFamily="34" charset="-79"/>
                <a:cs typeface="Guttman Yad-Brush" panose="02010401010101010101" pitchFamily="2" charset="-79"/>
              </a:rPr>
              <a:t>    </a:t>
            </a:r>
            <a:endParaRPr lang="he-IL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29667" y="5664200"/>
            <a:ext cx="473559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4800" dirty="0" smtClean="0">
                <a:solidFill>
                  <a:schemeClr val="bg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חופשה נעימה! </a:t>
            </a:r>
            <a:endParaRPr lang="he-IL" sz="4800" dirty="0">
              <a:solidFill>
                <a:schemeClr val="bg1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pic>
        <p:nvPicPr>
          <p:cNvPr id="1028" name="Picture 4" descr="עבודות אקדמיות | עבודות סמינריוניות | SMARTER - מאגר העבודות הגדול בישראל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47131" y1="51306" x2="57377" y2="59515"/>
                        <a14:foregroundMark x1="42213" y1="28172" x2="42213" y2="28172"/>
                        <a14:foregroundMark x1="66598" y1="52052" x2="60246" y2="52985"/>
                        <a14:backgroundMark x1="67623" y1="80224" x2="67623" y2="80224"/>
                        <a14:backgroundMark x1="55533" y1="79851" x2="55533" y2="79851"/>
                        <a14:backgroundMark x1="55533" y1="78172" x2="55533" y2="78172"/>
                        <a14:backgroundMark x1="55533" y1="77239" x2="55533" y2="77239"/>
                        <a14:backgroundMark x1="55533" y1="76493" x2="55533" y2="76493"/>
                        <a14:backgroundMark x1="65779" y1="80970" x2="65779" y2="80970"/>
                        <a14:backgroundMark x1="43852" y1="34142" x2="43852" y2="34142"/>
                        <a14:backgroundMark x1="86475" y1="45149" x2="86475" y2="45149"/>
                        <a14:backgroundMark x1="80123" y1="43470" x2="80123" y2="43470"/>
                        <a14:backgroundMark x1="79508" y1="45896" x2="79508" y2="45896"/>
                        <a14:backgroundMark x1="76844" y1="47201" x2="76844" y2="47201"/>
                        <a14:backgroundMark x1="78074" y1="46642" x2="78074" y2="46642"/>
                        <a14:backgroundMark x1="41598" y1="61754" x2="41598" y2="6175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63912"/>
            <a:ext cx="3519392" cy="386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413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פרוסה">
  <a:themeElements>
    <a:clrScheme name="פרוסה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פרוסה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פרוסה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71</TotalTime>
  <Words>97</Words>
  <Application>Microsoft Office PowerPoint</Application>
  <PresentationFormat>מסך רחב</PresentationFormat>
  <Paragraphs>10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8" baseType="lpstr">
      <vt:lpstr>Arial</vt:lpstr>
      <vt:lpstr>Century Gothic</vt:lpstr>
      <vt:lpstr>David</vt:lpstr>
      <vt:lpstr>Gisha</vt:lpstr>
      <vt:lpstr>Guttman Yad-Brush</vt:lpstr>
      <vt:lpstr>Wingdings 3</vt:lpstr>
      <vt:lpstr>פרוסה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User</dc:creator>
  <cp:lastModifiedBy>User</cp:lastModifiedBy>
  <cp:revision>7</cp:revision>
  <dcterms:created xsi:type="dcterms:W3CDTF">2023-05-08T07:41:30Z</dcterms:created>
  <dcterms:modified xsi:type="dcterms:W3CDTF">2023-05-08T08:53:24Z</dcterms:modified>
</cp:coreProperties>
</file>