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3" r:id="rId5"/>
    <p:sldId id="310" r:id="rId6"/>
    <p:sldId id="264" r:id="rId7"/>
    <p:sldId id="265" r:id="rId8"/>
    <p:sldId id="266" r:id="rId9"/>
    <p:sldId id="267" r:id="rId10"/>
    <p:sldId id="270" r:id="rId11"/>
    <p:sldId id="271" r:id="rId12"/>
    <p:sldId id="272" r:id="rId13"/>
    <p:sldId id="273" r:id="rId14"/>
    <p:sldId id="303" r:id="rId15"/>
    <p:sldId id="304" r:id="rId16"/>
    <p:sldId id="307" r:id="rId17"/>
    <p:sldId id="289" r:id="rId18"/>
    <p:sldId id="290" r:id="rId19"/>
    <p:sldId id="311" r:id="rId20"/>
    <p:sldId id="282" r:id="rId21"/>
    <p:sldId id="283" r:id="rId22"/>
    <p:sldId id="284" r:id="rId23"/>
    <p:sldId id="291" r:id="rId24"/>
    <p:sldId id="292" r:id="rId25"/>
    <p:sldId id="287" r:id="rId26"/>
    <p:sldId id="294" r:id="rId27"/>
    <p:sldId id="295" r:id="rId28"/>
    <p:sldId id="296" r:id="rId29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117" d="100"/>
          <a:sy n="117" d="100"/>
        </p:scale>
        <p:origin x="-14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png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png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85693-ED6E-4C5D-883C-507160D6ABC7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</dgm:pt>
    <dgm:pt modelId="{91A49031-F66C-4578-90E7-62D74B314D5D}">
      <dgm:prSet phldrT="[טקסט]" custT="1"/>
      <dgm:spPr/>
      <dgm:t>
        <a:bodyPr/>
        <a:lstStyle/>
        <a:p>
          <a:pPr rtl="1"/>
          <a:r>
            <a:rPr lang="he-IL" sz="3200" b="1" kern="10" dirty="0" smtClean="0">
              <a:ln w="11430"/>
              <a:solidFill>
                <a:srgbClr val="0070C0"/>
              </a:solidFill>
              <a:effectLst/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זמן</a:t>
          </a:r>
          <a:r>
            <a:rPr lang="he-IL" sz="1600" kern="1200" dirty="0" smtClean="0">
              <a:solidFill>
                <a:srgbClr val="0070C0"/>
              </a:solidFill>
              <a:effectLst/>
              <a:latin typeface="Gisha" panose="020B0502040204020203" pitchFamily="34" charset="-79"/>
              <a:cs typeface="Gisha" panose="020B0502040204020203" pitchFamily="34" charset="-79"/>
            </a:rPr>
            <a:t> </a:t>
          </a:r>
          <a:endParaRPr lang="he-IL" sz="1600" kern="1200" dirty="0">
            <a:solidFill>
              <a:srgbClr val="0070C0"/>
            </a:solidFill>
            <a:effectLst/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8F958F91-5003-48F9-B470-39A3479BABE9}" type="parTrans" cxnId="{CD76D806-713D-49CB-9D68-B95C3B899D5D}">
      <dgm:prSet/>
      <dgm:spPr/>
      <dgm:t>
        <a:bodyPr/>
        <a:lstStyle/>
        <a:p>
          <a:pPr rtl="1"/>
          <a:endParaRPr lang="he-IL" sz="1050">
            <a:effectLst/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364FCD33-961F-4326-AFA1-D3B24FE1FB47}" type="sibTrans" cxnId="{CD76D806-713D-49CB-9D68-B95C3B899D5D}">
      <dgm:prSet/>
      <dgm:spPr/>
      <dgm:t>
        <a:bodyPr/>
        <a:lstStyle/>
        <a:p>
          <a:pPr rtl="1"/>
          <a:endParaRPr lang="he-IL" sz="1050">
            <a:effectLst/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1976FF6D-9F8C-4EBE-876C-7EDA68EC3F5F}">
      <dgm:prSet phldrT="[טקסט]" custT="1"/>
      <dgm:spPr/>
      <dgm:t>
        <a:bodyPr/>
        <a:lstStyle/>
        <a:p>
          <a:pPr rtl="1"/>
          <a:r>
            <a:rPr lang="he-IL" sz="2400" b="1" kern="10" dirty="0" smtClean="0">
              <a:ln w="11430"/>
              <a:solidFill>
                <a:srgbClr val="0070C0"/>
              </a:solidFill>
              <a:effectLst/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ללא בעלים</a:t>
          </a:r>
          <a:endParaRPr lang="he-IL" sz="2400" b="1" kern="10" dirty="0">
            <a:ln w="11430"/>
            <a:solidFill>
              <a:srgbClr val="0070C0"/>
            </a:solidFill>
            <a:effectLst/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gm:t>
    </dgm:pt>
    <dgm:pt modelId="{3B1A5214-3918-4D04-9B25-9912F7798F53}" type="parTrans" cxnId="{BFAF223B-19E0-48EC-A013-7BC1FCDE8E46}">
      <dgm:prSet/>
      <dgm:spPr/>
      <dgm:t>
        <a:bodyPr/>
        <a:lstStyle/>
        <a:p>
          <a:pPr rtl="1"/>
          <a:endParaRPr lang="he-IL" sz="1050">
            <a:effectLst/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30B08336-E42E-4E65-B7DA-10EEAB53ABC1}" type="sibTrans" cxnId="{BFAF223B-19E0-48EC-A013-7BC1FCDE8E46}">
      <dgm:prSet/>
      <dgm:spPr/>
      <dgm:t>
        <a:bodyPr/>
        <a:lstStyle/>
        <a:p>
          <a:pPr rtl="1"/>
          <a:endParaRPr lang="he-IL" sz="1050">
            <a:effectLst/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6ADA0D32-2062-4C9C-A3E1-D08E8C4C179D}">
      <dgm:prSet phldrT="[טקסט]" custT="1"/>
      <dgm:spPr/>
      <dgm:t>
        <a:bodyPr/>
        <a:lstStyle/>
        <a:p>
          <a:pPr rtl="1"/>
          <a:r>
            <a:rPr lang="he-IL" sz="2400" b="1" kern="10" dirty="0" smtClean="0">
              <a:ln w="11430"/>
              <a:solidFill>
                <a:srgbClr val="0070C0"/>
              </a:solidFill>
              <a:effectLst/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רכיבים חשמליים </a:t>
          </a:r>
          <a:endParaRPr lang="he-IL" sz="2400" b="1" kern="10" dirty="0">
            <a:ln w="11430"/>
            <a:solidFill>
              <a:srgbClr val="0070C0"/>
            </a:solidFill>
            <a:effectLst/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gm:t>
    </dgm:pt>
    <dgm:pt modelId="{7EC644F3-9DAF-4299-99DE-0F02F625F1EB}" type="parTrans" cxnId="{C164E7C3-1631-437F-8DCE-C43FD4141C4D}">
      <dgm:prSet/>
      <dgm:spPr/>
      <dgm:t>
        <a:bodyPr/>
        <a:lstStyle/>
        <a:p>
          <a:pPr rtl="1"/>
          <a:endParaRPr lang="he-IL" sz="1050">
            <a:effectLst/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DE5A3739-3583-4B55-960B-EC7B92E1EDA7}" type="sibTrans" cxnId="{C164E7C3-1631-437F-8DCE-C43FD4141C4D}">
      <dgm:prSet/>
      <dgm:spPr/>
      <dgm:t>
        <a:bodyPr/>
        <a:lstStyle/>
        <a:p>
          <a:pPr rtl="1"/>
          <a:endParaRPr lang="he-IL" sz="1050">
            <a:effectLst/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F770FFF8-1C2C-4851-92CA-855BEB035CB8}">
      <dgm:prSet custT="1"/>
      <dgm:spPr/>
      <dgm:t>
        <a:bodyPr/>
        <a:lstStyle/>
        <a:p>
          <a:pPr rtl="1"/>
          <a:r>
            <a:rPr lang="he-IL" sz="1800" b="1" kern="10" dirty="0" smtClean="0">
              <a:ln w="11430"/>
              <a:solidFill>
                <a:srgbClr val="0070C0"/>
              </a:solidFill>
              <a:effectLst/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טלפון נייד/ מכשיר קשר </a:t>
          </a:r>
          <a:endParaRPr lang="he-IL" sz="1800" b="1" kern="10" dirty="0">
            <a:ln w="11430"/>
            <a:solidFill>
              <a:srgbClr val="0070C0"/>
            </a:solidFill>
            <a:effectLst/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gm:t>
    </dgm:pt>
    <dgm:pt modelId="{72E2CC60-FAF6-4EA4-81DD-5B475F1E78ED}" type="parTrans" cxnId="{7405A21F-829A-4CDB-BC7F-9CDF061F92D4}">
      <dgm:prSet/>
      <dgm:spPr/>
      <dgm:t>
        <a:bodyPr/>
        <a:lstStyle/>
        <a:p>
          <a:pPr rtl="1"/>
          <a:endParaRPr lang="he-IL" sz="1050">
            <a:effectLst/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64C86C00-4596-4A39-B2F5-DF7C87B3612A}" type="sibTrans" cxnId="{7405A21F-829A-4CDB-BC7F-9CDF061F92D4}">
      <dgm:prSet/>
      <dgm:spPr/>
      <dgm:t>
        <a:bodyPr/>
        <a:lstStyle/>
        <a:p>
          <a:pPr rtl="1"/>
          <a:endParaRPr lang="he-IL" sz="1050">
            <a:effectLst/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82E33ECF-EC88-4613-AFE7-2D482DFCF506}">
      <dgm:prSet custT="1"/>
      <dgm:spPr/>
      <dgm:t>
        <a:bodyPr/>
        <a:lstStyle/>
        <a:p>
          <a:pPr rtl="1"/>
          <a:r>
            <a:rPr lang="he-IL" sz="2400" b="1" kern="10" dirty="0" smtClean="0">
              <a:ln w="11430"/>
              <a:solidFill>
                <a:srgbClr val="0070C0"/>
              </a:solidFill>
              <a:effectLst/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תכולה מוסתרת </a:t>
          </a:r>
          <a:endParaRPr lang="he-IL" sz="2400" b="1" kern="10" dirty="0">
            <a:ln w="11430"/>
            <a:solidFill>
              <a:srgbClr val="0070C0"/>
            </a:solidFill>
            <a:effectLst/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gm:t>
    </dgm:pt>
    <dgm:pt modelId="{2CA1D90B-269A-44A4-A488-7045E7A42B1B}" type="parTrans" cxnId="{D315CC1F-199A-4C5C-B491-FC7700495DF8}">
      <dgm:prSet/>
      <dgm:spPr/>
      <dgm:t>
        <a:bodyPr/>
        <a:lstStyle/>
        <a:p>
          <a:pPr rtl="1"/>
          <a:endParaRPr lang="he-IL" sz="1050">
            <a:effectLst/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1B5712A5-F362-48D5-9F47-2132D1530736}" type="sibTrans" cxnId="{D315CC1F-199A-4C5C-B491-FC7700495DF8}">
      <dgm:prSet/>
      <dgm:spPr/>
      <dgm:t>
        <a:bodyPr/>
        <a:lstStyle/>
        <a:p>
          <a:pPr rtl="1"/>
          <a:endParaRPr lang="he-IL" sz="1050">
            <a:effectLst/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A9564555-EB04-453B-8EC2-3B27ECEF4D48}">
      <dgm:prSet custT="1"/>
      <dgm:spPr/>
      <dgm:t>
        <a:bodyPr/>
        <a:lstStyle/>
        <a:p>
          <a:pPr rtl="1"/>
          <a:r>
            <a:rPr lang="he-IL" sz="1800" b="1" kern="10" dirty="0" smtClean="0">
              <a:ln w="11430"/>
              <a:solidFill>
                <a:srgbClr val="0070C0"/>
              </a:solidFill>
              <a:effectLst/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שינוי במעטפת </a:t>
          </a:r>
          <a:endParaRPr lang="he-IL" sz="1800" b="1" kern="10" dirty="0">
            <a:ln w="11430"/>
            <a:solidFill>
              <a:srgbClr val="0070C0"/>
            </a:solidFill>
            <a:effectLst/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gm:t>
    </dgm:pt>
    <dgm:pt modelId="{814E0947-DB45-4018-B71D-EEA3ADBDA9E6}" type="parTrans" cxnId="{DC525B2F-FAFE-4565-9627-1791FC5CE3F2}">
      <dgm:prSet/>
      <dgm:spPr/>
      <dgm:t>
        <a:bodyPr/>
        <a:lstStyle/>
        <a:p>
          <a:pPr rtl="1"/>
          <a:endParaRPr lang="he-IL" sz="1050">
            <a:effectLst/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3427E5AC-8069-4D2C-9342-CAAF327B89C2}" type="sibTrans" cxnId="{DC525B2F-FAFE-4565-9627-1791FC5CE3F2}">
      <dgm:prSet/>
      <dgm:spPr/>
      <dgm:t>
        <a:bodyPr/>
        <a:lstStyle/>
        <a:p>
          <a:pPr rtl="1"/>
          <a:endParaRPr lang="he-IL" sz="1050">
            <a:effectLst/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9F022C5F-F1B9-424D-9E89-B09A07781BC1}" type="pres">
      <dgm:prSet presAssocID="{DE885693-ED6E-4C5D-883C-507160D6ABC7}" presName="Name0" presStyleCnt="0">
        <dgm:presLayoutVars>
          <dgm:chMax/>
          <dgm:chPref/>
          <dgm:dir/>
        </dgm:presLayoutVars>
      </dgm:prSet>
      <dgm:spPr/>
    </dgm:pt>
    <dgm:pt modelId="{8CDB25A4-9F8E-4B7B-9A06-081E3E69120E}" type="pres">
      <dgm:prSet presAssocID="{91A49031-F66C-4578-90E7-62D74B314D5D}" presName="composite" presStyleCnt="0">
        <dgm:presLayoutVars>
          <dgm:chMax val="1"/>
          <dgm:chPref val="1"/>
        </dgm:presLayoutVars>
      </dgm:prSet>
      <dgm:spPr/>
    </dgm:pt>
    <dgm:pt modelId="{3AE64DAB-19CA-4409-BA53-593506721E47}" type="pres">
      <dgm:prSet presAssocID="{91A49031-F66C-4578-90E7-62D74B314D5D}" presName="Accent" presStyleLbl="trAlignAcc1" presStyleIdx="0" presStyleCnt="6">
        <dgm:presLayoutVars>
          <dgm:chMax val="0"/>
          <dgm:chPref val="0"/>
        </dgm:presLayoutVars>
      </dgm:prSet>
      <dgm:spPr/>
      <dgm:t>
        <a:bodyPr/>
        <a:lstStyle/>
        <a:p>
          <a:pPr rtl="1"/>
          <a:endParaRPr lang="he-IL"/>
        </a:p>
      </dgm:t>
    </dgm:pt>
    <dgm:pt modelId="{B26F3973-9D9F-44A1-9831-F8CDB16AD77F}" type="pres">
      <dgm:prSet presAssocID="{91A49031-F66C-4578-90E7-62D74B314D5D}" presName="Image" presStyleLbl="alignImgPlace1" presStyleIdx="0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85ECD37-526B-4F5A-BEB6-61BDF4C1159C}" type="pres">
      <dgm:prSet presAssocID="{91A49031-F66C-4578-90E7-62D74B314D5D}" presName="ChildComposite" presStyleCnt="0"/>
      <dgm:spPr/>
    </dgm:pt>
    <dgm:pt modelId="{39A68FB3-7E2D-46C5-B652-CA7AF4B8E08D}" type="pres">
      <dgm:prSet presAssocID="{91A49031-F66C-4578-90E7-62D74B314D5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AA2EBB0-DA65-4CE5-B59C-05C7DF42CDCA}" type="pres">
      <dgm:prSet presAssocID="{91A49031-F66C-4578-90E7-62D74B314D5D}" presName="Parent" presStyleLbl="revTx" presStyleIdx="0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07AAD1F-7964-404C-BEAC-20B7B82E249B}" type="pres">
      <dgm:prSet presAssocID="{364FCD33-961F-4326-AFA1-D3B24FE1FB47}" presName="sibTrans" presStyleCnt="0"/>
      <dgm:spPr/>
    </dgm:pt>
    <dgm:pt modelId="{0C2D16A7-2C87-4C96-8BCA-9E9A2FA8E660}" type="pres">
      <dgm:prSet presAssocID="{1976FF6D-9F8C-4EBE-876C-7EDA68EC3F5F}" presName="composite" presStyleCnt="0">
        <dgm:presLayoutVars>
          <dgm:chMax val="1"/>
          <dgm:chPref val="1"/>
        </dgm:presLayoutVars>
      </dgm:prSet>
      <dgm:spPr/>
    </dgm:pt>
    <dgm:pt modelId="{7DF88353-0A81-4F86-B3A0-050247CEE232}" type="pres">
      <dgm:prSet presAssocID="{1976FF6D-9F8C-4EBE-876C-7EDA68EC3F5F}" presName="Accent" presStyleLbl="trAlignAcc1" presStyleIdx="1" presStyleCnt="6">
        <dgm:presLayoutVars>
          <dgm:chMax val="0"/>
          <dgm:chPref val="0"/>
        </dgm:presLayoutVars>
      </dgm:prSet>
      <dgm:spPr/>
    </dgm:pt>
    <dgm:pt modelId="{AE36D6C5-E4D6-4A36-93AC-30B0815E541C}" type="pres">
      <dgm:prSet presAssocID="{1976FF6D-9F8C-4EBE-876C-7EDA68EC3F5F}" presName="Image" presStyleLbl="alignImgPlace1" presStyleIdx="1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E08CA9-EC00-45F7-93AB-3EC6875AA1A7}" type="pres">
      <dgm:prSet presAssocID="{1976FF6D-9F8C-4EBE-876C-7EDA68EC3F5F}" presName="ChildComposite" presStyleCnt="0"/>
      <dgm:spPr/>
    </dgm:pt>
    <dgm:pt modelId="{EA3080E1-58C6-4EC0-A61D-710373866565}" type="pres">
      <dgm:prSet presAssocID="{1976FF6D-9F8C-4EBE-876C-7EDA68EC3F5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EFC0237-5C11-46E4-9440-A92D1F7053D7}" type="pres">
      <dgm:prSet presAssocID="{1976FF6D-9F8C-4EBE-876C-7EDA68EC3F5F}" presName="Parent" presStyleLbl="revTx" presStyleIdx="1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74FBD98-A1B0-459B-8F0F-4B963D11A69F}" type="pres">
      <dgm:prSet presAssocID="{30B08336-E42E-4E65-B7DA-10EEAB53ABC1}" presName="sibTrans" presStyleCnt="0"/>
      <dgm:spPr/>
    </dgm:pt>
    <dgm:pt modelId="{93A2818F-DEBB-405A-A01B-0442E9873102}" type="pres">
      <dgm:prSet presAssocID="{6ADA0D32-2062-4C9C-A3E1-D08E8C4C179D}" presName="composite" presStyleCnt="0">
        <dgm:presLayoutVars>
          <dgm:chMax val="1"/>
          <dgm:chPref val="1"/>
        </dgm:presLayoutVars>
      </dgm:prSet>
      <dgm:spPr/>
    </dgm:pt>
    <dgm:pt modelId="{0E3CAE78-16D8-4D51-AB12-5A6E7D4481A7}" type="pres">
      <dgm:prSet presAssocID="{6ADA0D32-2062-4C9C-A3E1-D08E8C4C179D}" presName="Accent" presStyleLbl="trAlignAcc1" presStyleIdx="2" presStyleCnt="6">
        <dgm:presLayoutVars>
          <dgm:chMax val="0"/>
          <dgm:chPref val="0"/>
        </dgm:presLayoutVars>
      </dgm:prSet>
      <dgm:spPr/>
    </dgm:pt>
    <dgm:pt modelId="{1F21DA19-2FAE-43AB-AC97-42906B372624}" type="pres">
      <dgm:prSet presAssocID="{6ADA0D32-2062-4C9C-A3E1-D08E8C4C179D}" presName="Image" presStyleLbl="alignImgPlace1" presStyleIdx="2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57A8D47-8424-4ABA-8E17-91F88CD8408B}" type="pres">
      <dgm:prSet presAssocID="{6ADA0D32-2062-4C9C-A3E1-D08E8C4C179D}" presName="ChildComposite" presStyleCnt="0"/>
      <dgm:spPr/>
    </dgm:pt>
    <dgm:pt modelId="{F67A8449-47AC-4B07-9343-E1EC0E2553F6}" type="pres">
      <dgm:prSet presAssocID="{6ADA0D32-2062-4C9C-A3E1-D08E8C4C179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C33916E-250C-4469-90E0-637A0618DA63}" type="pres">
      <dgm:prSet presAssocID="{6ADA0D32-2062-4C9C-A3E1-D08E8C4C179D}" presName="Parent" presStyleLbl="revTx" presStyleIdx="2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455B8AD-78C3-4F85-A4BF-F0E19BFEF76D}" type="pres">
      <dgm:prSet presAssocID="{DE5A3739-3583-4B55-960B-EC7B92E1EDA7}" presName="sibTrans" presStyleCnt="0"/>
      <dgm:spPr/>
    </dgm:pt>
    <dgm:pt modelId="{C6FE2A2D-553B-4967-9701-91B1FA5F7B4F}" type="pres">
      <dgm:prSet presAssocID="{F770FFF8-1C2C-4851-92CA-855BEB035CB8}" presName="composite" presStyleCnt="0">
        <dgm:presLayoutVars>
          <dgm:chMax val="1"/>
          <dgm:chPref val="1"/>
        </dgm:presLayoutVars>
      </dgm:prSet>
      <dgm:spPr/>
    </dgm:pt>
    <dgm:pt modelId="{6AAC12BA-836D-49CB-BA01-B35B56C655C6}" type="pres">
      <dgm:prSet presAssocID="{F770FFF8-1C2C-4851-92CA-855BEB035CB8}" presName="Accent" presStyleLbl="trAlignAcc1" presStyleIdx="3" presStyleCnt="6" custScaleX="101879" custScaleY="100286">
        <dgm:presLayoutVars>
          <dgm:chMax val="0"/>
          <dgm:chPref val="0"/>
        </dgm:presLayoutVars>
      </dgm:prSet>
      <dgm:spPr/>
    </dgm:pt>
    <dgm:pt modelId="{A5BF67FB-8273-4483-98B1-63A863D4B2D8}" type="pres">
      <dgm:prSet presAssocID="{F770FFF8-1C2C-4851-92CA-855BEB035CB8}" presName="Image" presStyleLbl="alignImgPlace1" presStyleIdx="3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20C08DB-7B8C-43A2-BA86-19FD98B2A211}" type="pres">
      <dgm:prSet presAssocID="{F770FFF8-1C2C-4851-92CA-855BEB035CB8}" presName="ChildComposite" presStyleCnt="0"/>
      <dgm:spPr/>
    </dgm:pt>
    <dgm:pt modelId="{7FEFDF36-7844-4BD4-B8ED-3AB117B7B9E5}" type="pres">
      <dgm:prSet presAssocID="{F770FFF8-1C2C-4851-92CA-855BEB035CB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EBA6337-BAEB-4AD3-8415-42285C61B57D}" type="pres">
      <dgm:prSet presAssocID="{F770FFF8-1C2C-4851-92CA-855BEB035CB8}" presName="Parent" presStyleLbl="revTx" presStyleIdx="3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6E05977-8DB1-4985-A310-24E2CBA6F6AD}" type="pres">
      <dgm:prSet presAssocID="{64C86C00-4596-4A39-B2F5-DF7C87B3612A}" presName="sibTrans" presStyleCnt="0"/>
      <dgm:spPr/>
    </dgm:pt>
    <dgm:pt modelId="{C0704640-252E-409E-BFA2-3BF36B92428F}" type="pres">
      <dgm:prSet presAssocID="{82E33ECF-EC88-4613-AFE7-2D482DFCF506}" presName="composite" presStyleCnt="0">
        <dgm:presLayoutVars>
          <dgm:chMax val="1"/>
          <dgm:chPref val="1"/>
        </dgm:presLayoutVars>
      </dgm:prSet>
      <dgm:spPr/>
    </dgm:pt>
    <dgm:pt modelId="{3D6C600D-5330-476C-9F64-B56AF00AFFD6}" type="pres">
      <dgm:prSet presAssocID="{82E33ECF-EC88-4613-AFE7-2D482DFCF506}" presName="Accent" presStyleLbl="trAlignAcc1" presStyleIdx="4" presStyleCnt="6">
        <dgm:presLayoutVars>
          <dgm:chMax val="0"/>
          <dgm:chPref val="0"/>
        </dgm:presLayoutVars>
      </dgm:prSet>
      <dgm:spPr/>
    </dgm:pt>
    <dgm:pt modelId="{63ADE051-40EC-42DB-9F30-640155C8B857}" type="pres">
      <dgm:prSet presAssocID="{82E33ECF-EC88-4613-AFE7-2D482DFCF506}" presName="Image" presStyleLbl="alignImgPlace1" presStyleIdx="4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5416BDA-1B7B-4704-8071-AC9244352401}" type="pres">
      <dgm:prSet presAssocID="{82E33ECF-EC88-4613-AFE7-2D482DFCF506}" presName="ChildComposite" presStyleCnt="0"/>
      <dgm:spPr/>
    </dgm:pt>
    <dgm:pt modelId="{7FA333FD-CBE4-4E4A-B76C-9619CBCBCA12}" type="pres">
      <dgm:prSet presAssocID="{82E33ECF-EC88-4613-AFE7-2D482DFCF50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F4EE7A5-279B-4D1E-B86F-A298D79493BC}" type="pres">
      <dgm:prSet presAssocID="{82E33ECF-EC88-4613-AFE7-2D482DFCF506}" presName="Parent" presStyleLbl="revTx" presStyleIdx="4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1F76779-2885-499B-8A30-445972537EBB}" type="pres">
      <dgm:prSet presAssocID="{1B5712A5-F362-48D5-9F47-2132D1530736}" presName="sibTrans" presStyleCnt="0"/>
      <dgm:spPr/>
    </dgm:pt>
    <dgm:pt modelId="{DB448B18-6105-4A54-ACE0-003007BE10DF}" type="pres">
      <dgm:prSet presAssocID="{A9564555-EB04-453B-8EC2-3B27ECEF4D48}" presName="composite" presStyleCnt="0">
        <dgm:presLayoutVars>
          <dgm:chMax val="1"/>
          <dgm:chPref val="1"/>
        </dgm:presLayoutVars>
      </dgm:prSet>
      <dgm:spPr/>
    </dgm:pt>
    <dgm:pt modelId="{64FE2B51-9776-44E8-9482-C72FE7A5940E}" type="pres">
      <dgm:prSet presAssocID="{A9564555-EB04-453B-8EC2-3B27ECEF4D48}" presName="Accent" presStyleLbl="trAlignAcc1" presStyleIdx="5" presStyleCnt="6">
        <dgm:presLayoutVars>
          <dgm:chMax val="0"/>
          <dgm:chPref val="0"/>
        </dgm:presLayoutVars>
      </dgm:prSet>
      <dgm:spPr/>
    </dgm:pt>
    <dgm:pt modelId="{EE3697B9-EF93-4DB3-8C7A-52EC3C86737E}" type="pres">
      <dgm:prSet presAssocID="{A9564555-EB04-453B-8EC2-3B27ECEF4D48}" presName="Image" presStyleLbl="alignImgPlace1" presStyleIdx="5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12175EB0-7FDE-44A7-9FE1-CE9ED19BBA8E}" type="pres">
      <dgm:prSet presAssocID="{A9564555-EB04-453B-8EC2-3B27ECEF4D48}" presName="ChildComposite" presStyleCnt="0"/>
      <dgm:spPr/>
    </dgm:pt>
    <dgm:pt modelId="{41C2C866-A097-4C76-871A-C169D1D88003}" type="pres">
      <dgm:prSet presAssocID="{A9564555-EB04-453B-8EC2-3B27ECEF4D4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CDEE2B8-7EE7-4F92-A39F-46C447E25A4C}" type="pres">
      <dgm:prSet presAssocID="{A9564555-EB04-453B-8EC2-3B27ECEF4D48}" presName="Parent" presStyleLbl="revTx" presStyleIdx="5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FBCCE23-6192-40F5-A690-A7A6BC75540C}" type="presOf" srcId="{6ADA0D32-2062-4C9C-A3E1-D08E8C4C179D}" destId="{7C33916E-250C-4469-90E0-637A0618DA63}" srcOrd="0" destOrd="0" presId="urn:microsoft.com/office/officeart/2008/layout/CaptionedPictures"/>
    <dgm:cxn modelId="{2F75CBCB-4DF5-47EE-861A-1425A7E5A745}" type="presOf" srcId="{F770FFF8-1C2C-4851-92CA-855BEB035CB8}" destId="{BEBA6337-BAEB-4AD3-8415-42285C61B57D}" srcOrd="0" destOrd="0" presId="urn:microsoft.com/office/officeart/2008/layout/CaptionedPictures"/>
    <dgm:cxn modelId="{37040C39-7E32-448F-B783-AF544D18CA5A}" type="presOf" srcId="{A9564555-EB04-453B-8EC2-3B27ECEF4D48}" destId="{8CDEE2B8-7EE7-4F92-A39F-46C447E25A4C}" srcOrd="0" destOrd="0" presId="urn:microsoft.com/office/officeart/2008/layout/CaptionedPictures"/>
    <dgm:cxn modelId="{5E66308F-1930-49C4-A058-FBC0DE7BDB8D}" type="presOf" srcId="{91A49031-F66C-4578-90E7-62D74B314D5D}" destId="{2AA2EBB0-DA65-4CE5-B59C-05C7DF42CDCA}" srcOrd="0" destOrd="0" presId="urn:microsoft.com/office/officeart/2008/layout/CaptionedPictures"/>
    <dgm:cxn modelId="{E1325EA8-FF41-457F-814F-C7268E7D325E}" type="presOf" srcId="{DE885693-ED6E-4C5D-883C-507160D6ABC7}" destId="{9F022C5F-F1B9-424D-9E89-B09A07781BC1}" srcOrd="0" destOrd="0" presId="urn:microsoft.com/office/officeart/2008/layout/CaptionedPictures"/>
    <dgm:cxn modelId="{8BDB28E3-3B0F-4EAF-A3BB-EDE02E0FBFBD}" type="presOf" srcId="{82E33ECF-EC88-4613-AFE7-2D482DFCF506}" destId="{CF4EE7A5-279B-4D1E-B86F-A298D79493BC}" srcOrd="0" destOrd="0" presId="urn:microsoft.com/office/officeart/2008/layout/CaptionedPictures"/>
    <dgm:cxn modelId="{D315CC1F-199A-4C5C-B491-FC7700495DF8}" srcId="{DE885693-ED6E-4C5D-883C-507160D6ABC7}" destId="{82E33ECF-EC88-4613-AFE7-2D482DFCF506}" srcOrd="4" destOrd="0" parTransId="{2CA1D90B-269A-44A4-A488-7045E7A42B1B}" sibTransId="{1B5712A5-F362-48D5-9F47-2132D1530736}"/>
    <dgm:cxn modelId="{CD76D806-713D-49CB-9D68-B95C3B899D5D}" srcId="{DE885693-ED6E-4C5D-883C-507160D6ABC7}" destId="{91A49031-F66C-4578-90E7-62D74B314D5D}" srcOrd="0" destOrd="0" parTransId="{8F958F91-5003-48F9-B470-39A3479BABE9}" sibTransId="{364FCD33-961F-4326-AFA1-D3B24FE1FB47}"/>
    <dgm:cxn modelId="{7405A21F-829A-4CDB-BC7F-9CDF061F92D4}" srcId="{DE885693-ED6E-4C5D-883C-507160D6ABC7}" destId="{F770FFF8-1C2C-4851-92CA-855BEB035CB8}" srcOrd="3" destOrd="0" parTransId="{72E2CC60-FAF6-4EA4-81DD-5B475F1E78ED}" sibTransId="{64C86C00-4596-4A39-B2F5-DF7C87B3612A}"/>
    <dgm:cxn modelId="{C164E7C3-1631-437F-8DCE-C43FD4141C4D}" srcId="{DE885693-ED6E-4C5D-883C-507160D6ABC7}" destId="{6ADA0D32-2062-4C9C-A3E1-D08E8C4C179D}" srcOrd="2" destOrd="0" parTransId="{7EC644F3-9DAF-4299-99DE-0F02F625F1EB}" sibTransId="{DE5A3739-3583-4B55-960B-EC7B92E1EDA7}"/>
    <dgm:cxn modelId="{BFAF223B-19E0-48EC-A013-7BC1FCDE8E46}" srcId="{DE885693-ED6E-4C5D-883C-507160D6ABC7}" destId="{1976FF6D-9F8C-4EBE-876C-7EDA68EC3F5F}" srcOrd="1" destOrd="0" parTransId="{3B1A5214-3918-4D04-9B25-9912F7798F53}" sibTransId="{30B08336-E42E-4E65-B7DA-10EEAB53ABC1}"/>
    <dgm:cxn modelId="{244529C3-B98C-49C6-B493-FD7171961848}" type="presOf" srcId="{1976FF6D-9F8C-4EBE-876C-7EDA68EC3F5F}" destId="{BEFC0237-5C11-46E4-9440-A92D1F7053D7}" srcOrd="0" destOrd="0" presId="urn:microsoft.com/office/officeart/2008/layout/CaptionedPictures"/>
    <dgm:cxn modelId="{DC525B2F-FAFE-4565-9627-1791FC5CE3F2}" srcId="{DE885693-ED6E-4C5D-883C-507160D6ABC7}" destId="{A9564555-EB04-453B-8EC2-3B27ECEF4D48}" srcOrd="5" destOrd="0" parTransId="{814E0947-DB45-4018-B71D-EEA3ADBDA9E6}" sibTransId="{3427E5AC-8069-4D2C-9342-CAAF327B89C2}"/>
    <dgm:cxn modelId="{231B66CC-32EC-4598-8D04-073E069B8439}" type="presParOf" srcId="{9F022C5F-F1B9-424D-9E89-B09A07781BC1}" destId="{8CDB25A4-9F8E-4B7B-9A06-081E3E69120E}" srcOrd="0" destOrd="0" presId="urn:microsoft.com/office/officeart/2008/layout/CaptionedPictures"/>
    <dgm:cxn modelId="{B435D3FE-D0BF-49ED-AB51-4EE3132574CB}" type="presParOf" srcId="{8CDB25A4-9F8E-4B7B-9A06-081E3E69120E}" destId="{3AE64DAB-19CA-4409-BA53-593506721E47}" srcOrd="0" destOrd="0" presId="urn:microsoft.com/office/officeart/2008/layout/CaptionedPictures"/>
    <dgm:cxn modelId="{AD3F939D-09EB-4E13-BB8E-07803351DC40}" type="presParOf" srcId="{8CDB25A4-9F8E-4B7B-9A06-081E3E69120E}" destId="{B26F3973-9D9F-44A1-9831-F8CDB16AD77F}" srcOrd="1" destOrd="0" presId="urn:microsoft.com/office/officeart/2008/layout/CaptionedPictures"/>
    <dgm:cxn modelId="{7EEB6B8B-1223-4E57-BFA9-B3C07AB9DEE8}" type="presParOf" srcId="{8CDB25A4-9F8E-4B7B-9A06-081E3E69120E}" destId="{185ECD37-526B-4F5A-BEB6-61BDF4C1159C}" srcOrd="2" destOrd="0" presId="urn:microsoft.com/office/officeart/2008/layout/CaptionedPictures"/>
    <dgm:cxn modelId="{B3B2289B-1BDD-46F1-A66B-ABD00C57C166}" type="presParOf" srcId="{185ECD37-526B-4F5A-BEB6-61BDF4C1159C}" destId="{39A68FB3-7E2D-46C5-B652-CA7AF4B8E08D}" srcOrd="0" destOrd="0" presId="urn:microsoft.com/office/officeart/2008/layout/CaptionedPictures"/>
    <dgm:cxn modelId="{6499DDD9-CA66-44E6-BB41-DDDE0D11F793}" type="presParOf" srcId="{185ECD37-526B-4F5A-BEB6-61BDF4C1159C}" destId="{2AA2EBB0-DA65-4CE5-B59C-05C7DF42CDCA}" srcOrd="1" destOrd="0" presId="urn:microsoft.com/office/officeart/2008/layout/CaptionedPictures"/>
    <dgm:cxn modelId="{CC4965D3-EE28-41B4-B837-FB3C2F8C8AC4}" type="presParOf" srcId="{9F022C5F-F1B9-424D-9E89-B09A07781BC1}" destId="{F07AAD1F-7964-404C-BEAC-20B7B82E249B}" srcOrd="1" destOrd="0" presId="urn:microsoft.com/office/officeart/2008/layout/CaptionedPictures"/>
    <dgm:cxn modelId="{9B1374E8-78AE-46F4-B9CC-35645E6D1646}" type="presParOf" srcId="{9F022C5F-F1B9-424D-9E89-B09A07781BC1}" destId="{0C2D16A7-2C87-4C96-8BCA-9E9A2FA8E660}" srcOrd="2" destOrd="0" presId="urn:microsoft.com/office/officeart/2008/layout/CaptionedPictures"/>
    <dgm:cxn modelId="{6D7D74A7-878A-4916-BC61-78C010E13553}" type="presParOf" srcId="{0C2D16A7-2C87-4C96-8BCA-9E9A2FA8E660}" destId="{7DF88353-0A81-4F86-B3A0-050247CEE232}" srcOrd="0" destOrd="0" presId="urn:microsoft.com/office/officeart/2008/layout/CaptionedPictures"/>
    <dgm:cxn modelId="{AA76CE64-91C8-4903-8250-59DD9C7D1821}" type="presParOf" srcId="{0C2D16A7-2C87-4C96-8BCA-9E9A2FA8E660}" destId="{AE36D6C5-E4D6-4A36-93AC-30B0815E541C}" srcOrd="1" destOrd="0" presId="urn:microsoft.com/office/officeart/2008/layout/CaptionedPictures"/>
    <dgm:cxn modelId="{DD1ACE81-462B-41E6-8143-A168E1D998DF}" type="presParOf" srcId="{0C2D16A7-2C87-4C96-8BCA-9E9A2FA8E660}" destId="{E3E08CA9-EC00-45F7-93AB-3EC6875AA1A7}" srcOrd="2" destOrd="0" presId="urn:microsoft.com/office/officeart/2008/layout/CaptionedPictures"/>
    <dgm:cxn modelId="{118E8608-44C5-4453-87B5-4810ED212F02}" type="presParOf" srcId="{E3E08CA9-EC00-45F7-93AB-3EC6875AA1A7}" destId="{EA3080E1-58C6-4EC0-A61D-710373866565}" srcOrd="0" destOrd="0" presId="urn:microsoft.com/office/officeart/2008/layout/CaptionedPictures"/>
    <dgm:cxn modelId="{D1EE1514-8E89-4BDA-94B7-8FE897E16024}" type="presParOf" srcId="{E3E08CA9-EC00-45F7-93AB-3EC6875AA1A7}" destId="{BEFC0237-5C11-46E4-9440-A92D1F7053D7}" srcOrd="1" destOrd="0" presId="urn:microsoft.com/office/officeart/2008/layout/CaptionedPictures"/>
    <dgm:cxn modelId="{79E75559-A949-4B5E-9FE7-DE61F5357243}" type="presParOf" srcId="{9F022C5F-F1B9-424D-9E89-B09A07781BC1}" destId="{A74FBD98-A1B0-459B-8F0F-4B963D11A69F}" srcOrd="3" destOrd="0" presId="urn:microsoft.com/office/officeart/2008/layout/CaptionedPictures"/>
    <dgm:cxn modelId="{E1530DD6-C395-4FE4-BA53-6B51B3417FDF}" type="presParOf" srcId="{9F022C5F-F1B9-424D-9E89-B09A07781BC1}" destId="{93A2818F-DEBB-405A-A01B-0442E9873102}" srcOrd="4" destOrd="0" presId="urn:microsoft.com/office/officeart/2008/layout/CaptionedPictures"/>
    <dgm:cxn modelId="{418E5256-86F6-4EEE-93C4-8818C03264B4}" type="presParOf" srcId="{93A2818F-DEBB-405A-A01B-0442E9873102}" destId="{0E3CAE78-16D8-4D51-AB12-5A6E7D4481A7}" srcOrd="0" destOrd="0" presId="urn:microsoft.com/office/officeart/2008/layout/CaptionedPictures"/>
    <dgm:cxn modelId="{2992638C-1DF0-427D-AA7B-21A27CF06257}" type="presParOf" srcId="{93A2818F-DEBB-405A-A01B-0442E9873102}" destId="{1F21DA19-2FAE-43AB-AC97-42906B372624}" srcOrd="1" destOrd="0" presId="urn:microsoft.com/office/officeart/2008/layout/CaptionedPictures"/>
    <dgm:cxn modelId="{8460DBEE-8FDD-4440-BF15-808D13E790D6}" type="presParOf" srcId="{93A2818F-DEBB-405A-A01B-0442E9873102}" destId="{557A8D47-8424-4ABA-8E17-91F88CD8408B}" srcOrd="2" destOrd="0" presId="urn:microsoft.com/office/officeart/2008/layout/CaptionedPictures"/>
    <dgm:cxn modelId="{D51705A0-EABB-4D3C-8528-EABBA1D4CDA2}" type="presParOf" srcId="{557A8D47-8424-4ABA-8E17-91F88CD8408B}" destId="{F67A8449-47AC-4B07-9343-E1EC0E2553F6}" srcOrd="0" destOrd="0" presId="urn:microsoft.com/office/officeart/2008/layout/CaptionedPictures"/>
    <dgm:cxn modelId="{DD971185-3730-457A-88D5-0DA276E9D1F4}" type="presParOf" srcId="{557A8D47-8424-4ABA-8E17-91F88CD8408B}" destId="{7C33916E-250C-4469-90E0-637A0618DA63}" srcOrd="1" destOrd="0" presId="urn:microsoft.com/office/officeart/2008/layout/CaptionedPictures"/>
    <dgm:cxn modelId="{CA17D101-3082-4B72-A438-1A74AAD4FD1E}" type="presParOf" srcId="{9F022C5F-F1B9-424D-9E89-B09A07781BC1}" destId="{0455B8AD-78C3-4F85-A4BF-F0E19BFEF76D}" srcOrd="5" destOrd="0" presId="urn:microsoft.com/office/officeart/2008/layout/CaptionedPictures"/>
    <dgm:cxn modelId="{EBE5C734-ED7C-4D84-ACCE-ADB0AFE884F8}" type="presParOf" srcId="{9F022C5F-F1B9-424D-9E89-B09A07781BC1}" destId="{C6FE2A2D-553B-4967-9701-91B1FA5F7B4F}" srcOrd="6" destOrd="0" presId="urn:microsoft.com/office/officeart/2008/layout/CaptionedPictures"/>
    <dgm:cxn modelId="{56D821D3-FF3C-4D4F-9BF2-D6943F537976}" type="presParOf" srcId="{C6FE2A2D-553B-4967-9701-91B1FA5F7B4F}" destId="{6AAC12BA-836D-49CB-BA01-B35B56C655C6}" srcOrd="0" destOrd="0" presId="urn:microsoft.com/office/officeart/2008/layout/CaptionedPictures"/>
    <dgm:cxn modelId="{B58B551D-61FB-4990-BC70-88D190A81E37}" type="presParOf" srcId="{C6FE2A2D-553B-4967-9701-91B1FA5F7B4F}" destId="{A5BF67FB-8273-4483-98B1-63A863D4B2D8}" srcOrd="1" destOrd="0" presId="urn:microsoft.com/office/officeart/2008/layout/CaptionedPictures"/>
    <dgm:cxn modelId="{5494F090-99FE-421F-9C94-DB3542939639}" type="presParOf" srcId="{C6FE2A2D-553B-4967-9701-91B1FA5F7B4F}" destId="{020C08DB-7B8C-43A2-BA86-19FD98B2A211}" srcOrd="2" destOrd="0" presId="urn:microsoft.com/office/officeart/2008/layout/CaptionedPictures"/>
    <dgm:cxn modelId="{BB5A1657-E132-465D-BB1D-50B45422344F}" type="presParOf" srcId="{020C08DB-7B8C-43A2-BA86-19FD98B2A211}" destId="{7FEFDF36-7844-4BD4-B8ED-3AB117B7B9E5}" srcOrd="0" destOrd="0" presId="urn:microsoft.com/office/officeart/2008/layout/CaptionedPictures"/>
    <dgm:cxn modelId="{4F05E5A6-52E0-4947-B0C5-68F9B03A338D}" type="presParOf" srcId="{020C08DB-7B8C-43A2-BA86-19FD98B2A211}" destId="{BEBA6337-BAEB-4AD3-8415-42285C61B57D}" srcOrd="1" destOrd="0" presId="urn:microsoft.com/office/officeart/2008/layout/CaptionedPictures"/>
    <dgm:cxn modelId="{87A5E9CD-987A-402C-A28E-39C9B8B65D13}" type="presParOf" srcId="{9F022C5F-F1B9-424D-9E89-B09A07781BC1}" destId="{B6E05977-8DB1-4985-A310-24E2CBA6F6AD}" srcOrd="7" destOrd="0" presId="urn:microsoft.com/office/officeart/2008/layout/CaptionedPictures"/>
    <dgm:cxn modelId="{9B06C184-4D61-4E94-A51E-1A138BCD1EB6}" type="presParOf" srcId="{9F022C5F-F1B9-424D-9E89-B09A07781BC1}" destId="{C0704640-252E-409E-BFA2-3BF36B92428F}" srcOrd="8" destOrd="0" presId="urn:microsoft.com/office/officeart/2008/layout/CaptionedPictures"/>
    <dgm:cxn modelId="{D803C01C-32FB-4C32-A8DE-FC02BC752E26}" type="presParOf" srcId="{C0704640-252E-409E-BFA2-3BF36B92428F}" destId="{3D6C600D-5330-476C-9F64-B56AF00AFFD6}" srcOrd="0" destOrd="0" presId="urn:microsoft.com/office/officeart/2008/layout/CaptionedPictures"/>
    <dgm:cxn modelId="{FC176116-7D49-4080-804A-432E1FEEF49B}" type="presParOf" srcId="{C0704640-252E-409E-BFA2-3BF36B92428F}" destId="{63ADE051-40EC-42DB-9F30-640155C8B857}" srcOrd="1" destOrd="0" presId="urn:microsoft.com/office/officeart/2008/layout/CaptionedPictures"/>
    <dgm:cxn modelId="{1C56A617-C4E1-43CC-9B7A-C82401DE2D1E}" type="presParOf" srcId="{C0704640-252E-409E-BFA2-3BF36B92428F}" destId="{C5416BDA-1B7B-4704-8071-AC9244352401}" srcOrd="2" destOrd="0" presId="urn:microsoft.com/office/officeart/2008/layout/CaptionedPictures"/>
    <dgm:cxn modelId="{87912123-33D5-4CE0-8769-EBC77995B907}" type="presParOf" srcId="{C5416BDA-1B7B-4704-8071-AC9244352401}" destId="{7FA333FD-CBE4-4E4A-B76C-9619CBCBCA12}" srcOrd="0" destOrd="0" presId="urn:microsoft.com/office/officeart/2008/layout/CaptionedPictures"/>
    <dgm:cxn modelId="{464B1D09-E4B4-402A-8272-E5FB2033227C}" type="presParOf" srcId="{C5416BDA-1B7B-4704-8071-AC9244352401}" destId="{CF4EE7A5-279B-4D1E-B86F-A298D79493BC}" srcOrd="1" destOrd="0" presId="urn:microsoft.com/office/officeart/2008/layout/CaptionedPictures"/>
    <dgm:cxn modelId="{1026C8CE-945D-44C6-8EE0-538E65D823DD}" type="presParOf" srcId="{9F022C5F-F1B9-424D-9E89-B09A07781BC1}" destId="{11F76779-2885-499B-8A30-445972537EBB}" srcOrd="9" destOrd="0" presId="urn:microsoft.com/office/officeart/2008/layout/CaptionedPictures"/>
    <dgm:cxn modelId="{DECBB6B3-0EEB-4FC5-9B01-DFD48E019CAD}" type="presParOf" srcId="{9F022C5F-F1B9-424D-9E89-B09A07781BC1}" destId="{DB448B18-6105-4A54-ACE0-003007BE10DF}" srcOrd="10" destOrd="0" presId="urn:microsoft.com/office/officeart/2008/layout/CaptionedPictures"/>
    <dgm:cxn modelId="{E4DEC3F9-A06A-4294-95FB-0BCF64F22ABA}" type="presParOf" srcId="{DB448B18-6105-4A54-ACE0-003007BE10DF}" destId="{64FE2B51-9776-44E8-9482-C72FE7A5940E}" srcOrd="0" destOrd="0" presId="urn:microsoft.com/office/officeart/2008/layout/CaptionedPictures"/>
    <dgm:cxn modelId="{3B41FCF3-45B9-409B-A8B8-FFBB53260ABC}" type="presParOf" srcId="{DB448B18-6105-4A54-ACE0-003007BE10DF}" destId="{EE3697B9-EF93-4DB3-8C7A-52EC3C86737E}" srcOrd="1" destOrd="0" presId="urn:microsoft.com/office/officeart/2008/layout/CaptionedPictures"/>
    <dgm:cxn modelId="{05FA89BA-9DEA-4535-AE9B-4A221955C9D5}" type="presParOf" srcId="{DB448B18-6105-4A54-ACE0-003007BE10DF}" destId="{12175EB0-7FDE-44A7-9FE1-CE9ED19BBA8E}" srcOrd="2" destOrd="0" presId="urn:microsoft.com/office/officeart/2008/layout/CaptionedPictures"/>
    <dgm:cxn modelId="{6304679E-59A9-49B8-A087-C34BF3BA760F}" type="presParOf" srcId="{12175EB0-7FDE-44A7-9FE1-CE9ED19BBA8E}" destId="{41C2C866-A097-4C76-871A-C169D1D88003}" srcOrd="0" destOrd="0" presId="urn:microsoft.com/office/officeart/2008/layout/CaptionedPictures"/>
    <dgm:cxn modelId="{A6947903-0655-47F7-84C4-0A2669BEC33D}" type="presParOf" srcId="{12175EB0-7FDE-44A7-9FE1-CE9ED19BBA8E}" destId="{8CDEE2B8-7EE7-4F92-A39F-46C447E25A4C}" srcOrd="1" destOrd="0" presId="urn:microsoft.com/office/officeart/2008/layout/CaptionedPicture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E9279D-0CD0-44E3-AE7F-4D3FEF7191B3}" type="doc">
      <dgm:prSet loTypeId="urn:microsoft.com/office/officeart/2011/layout/CircleProcess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pPr rtl="1"/>
          <a:endParaRPr lang="he-IL"/>
        </a:p>
      </dgm:t>
    </dgm:pt>
    <dgm:pt modelId="{4AF0FCAD-F54C-450F-B040-A94E62EDC3CC}">
      <dgm:prSet phldrT="[טקסט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r" rtl="1"/>
          <a:r>
            <a:rPr lang="he-IL" sz="2800" b="1" dirty="0" smtClean="0"/>
            <a:t>מ</a:t>
          </a:r>
          <a:r>
            <a:rPr lang="he-IL" sz="2400" dirty="0" smtClean="0"/>
            <a:t>תרחקים</a:t>
          </a:r>
        </a:p>
        <a:p>
          <a:pPr algn="r" rtl="1"/>
          <a:r>
            <a:rPr lang="he-IL" sz="2800" dirty="0" smtClean="0"/>
            <a:t> מהאזור </a:t>
          </a:r>
          <a:endParaRPr lang="he-IL" sz="2800" dirty="0"/>
        </a:p>
      </dgm:t>
    </dgm:pt>
    <dgm:pt modelId="{F44B9214-3DD6-4D43-9621-AF3246291937}" type="parTrans" cxnId="{13FA0665-2AE6-4C83-A2CD-AD5F82FD9900}">
      <dgm:prSet/>
      <dgm:spPr/>
      <dgm:t>
        <a:bodyPr/>
        <a:lstStyle/>
        <a:p>
          <a:pPr rtl="1"/>
          <a:endParaRPr lang="he-IL" sz="1200"/>
        </a:p>
      </dgm:t>
    </dgm:pt>
    <dgm:pt modelId="{69BF85CB-555A-4807-B04C-1C3090FCBDE2}" type="sibTrans" cxnId="{13FA0665-2AE6-4C83-A2CD-AD5F82FD9900}">
      <dgm:prSet/>
      <dgm:spPr/>
      <dgm:t>
        <a:bodyPr/>
        <a:lstStyle/>
        <a:p>
          <a:pPr rtl="1"/>
          <a:endParaRPr lang="he-IL" sz="1200"/>
        </a:p>
      </dgm:t>
    </dgm:pt>
    <dgm:pt modelId="{19CE202F-D412-45E4-A834-8127CD0CC113}">
      <dgm:prSet phldrT="[טקסט]" custT="1"/>
      <dgm:spPr>
        <a:solidFill>
          <a:schemeClr val="accent1">
            <a:lumMod val="60000"/>
            <a:lumOff val="40000"/>
            <a:alpha val="9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rtl="1"/>
          <a:r>
            <a:rPr lang="he-IL" sz="3200" b="1" dirty="0" smtClean="0"/>
            <a:t>מ</a:t>
          </a:r>
          <a:r>
            <a:rPr lang="he-IL" sz="2800" dirty="0" smtClean="0"/>
            <a:t>רחיקים</a:t>
          </a:r>
        </a:p>
        <a:p>
          <a:pPr rtl="1"/>
          <a:r>
            <a:rPr lang="he-IL" sz="2800" dirty="0" smtClean="0"/>
            <a:t>קהל  </a:t>
          </a:r>
          <a:endParaRPr lang="he-IL" sz="2800" dirty="0"/>
        </a:p>
      </dgm:t>
    </dgm:pt>
    <dgm:pt modelId="{5F30AC58-F274-4041-9E08-9342E64CFF8C}" type="parTrans" cxnId="{7D4CE3B2-4B83-41AD-ABC5-5A972223E936}">
      <dgm:prSet/>
      <dgm:spPr/>
      <dgm:t>
        <a:bodyPr/>
        <a:lstStyle/>
        <a:p>
          <a:pPr rtl="1"/>
          <a:endParaRPr lang="he-IL" sz="1200"/>
        </a:p>
      </dgm:t>
    </dgm:pt>
    <dgm:pt modelId="{32893F5A-AE21-4266-8500-483E8195C5EF}" type="sibTrans" cxnId="{7D4CE3B2-4B83-41AD-ABC5-5A972223E936}">
      <dgm:prSet/>
      <dgm:spPr/>
      <dgm:t>
        <a:bodyPr/>
        <a:lstStyle/>
        <a:p>
          <a:pPr rtl="1"/>
          <a:endParaRPr lang="he-IL" sz="1200"/>
        </a:p>
      </dgm:t>
    </dgm:pt>
    <dgm:pt modelId="{36968067-8273-4284-8C50-D05FD9987A77}">
      <dgm:prSet phldrT="[טקסט]" custT="1"/>
      <dgm:spPr>
        <a:solidFill>
          <a:schemeClr val="tx2">
            <a:alpha val="9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rtl="1"/>
          <a:r>
            <a:rPr lang="he-IL" sz="3200" b="1" dirty="0" smtClean="0"/>
            <a:t>מ</a:t>
          </a:r>
          <a:r>
            <a:rPr lang="he-IL" sz="2800" b="0" dirty="0" smtClean="0"/>
            <a:t>דווחים</a:t>
          </a:r>
          <a:endParaRPr lang="he-IL" sz="2400" b="0" dirty="0" smtClean="0"/>
        </a:p>
        <a:p>
          <a:pPr rtl="1"/>
          <a:r>
            <a:rPr lang="he-IL" sz="2800" dirty="0" smtClean="0"/>
            <a:t>למבוגר</a:t>
          </a:r>
        </a:p>
      </dgm:t>
    </dgm:pt>
    <dgm:pt modelId="{88158BA1-AB11-4CCD-A1E7-30534BA6D1FB}" type="parTrans" cxnId="{5FE08245-884A-4F55-9E36-6067801B7AFF}">
      <dgm:prSet/>
      <dgm:spPr/>
      <dgm:t>
        <a:bodyPr/>
        <a:lstStyle/>
        <a:p>
          <a:pPr rtl="1"/>
          <a:endParaRPr lang="he-IL" sz="1200"/>
        </a:p>
      </dgm:t>
    </dgm:pt>
    <dgm:pt modelId="{DC0978E0-88C1-44B8-8AED-CD1E53162659}" type="sibTrans" cxnId="{5FE08245-884A-4F55-9E36-6067801B7AFF}">
      <dgm:prSet/>
      <dgm:spPr/>
      <dgm:t>
        <a:bodyPr/>
        <a:lstStyle/>
        <a:p>
          <a:pPr rtl="1"/>
          <a:endParaRPr lang="he-IL" sz="1200"/>
        </a:p>
      </dgm:t>
    </dgm:pt>
    <dgm:pt modelId="{7ADA0B07-0E08-41E2-AB97-76A435DB6021}" type="pres">
      <dgm:prSet presAssocID="{3CE9279D-0CD0-44E3-AE7F-4D3FEF7191B3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E3F350CF-9A46-4DA8-9000-A793BF73AB2D}" type="pres">
      <dgm:prSet presAssocID="{36968067-8273-4284-8C50-D05FD9987A77}" presName="Accent3" presStyleCnt="0"/>
      <dgm:spPr/>
    </dgm:pt>
    <dgm:pt modelId="{13ED5D40-A7AF-4A47-98D0-83BA7F17271C}" type="pres">
      <dgm:prSet presAssocID="{36968067-8273-4284-8C50-D05FD9987A77}" presName="Accent" presStyleLbl="node1" presStyleIdx="0" presStyleCnt="3"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BAC89C9C-E2B3-4578-9B03-0CC4947193E1}" type="pres">
      <dgm:prSet presAssocID="{36968067-8273-4284-8C50-D05FD9987A77}" presName="ParentBackground3" presStyleCnt="0"/>
      <dgm:spPr/>
    </dgm:pt>
    <dgm:pt modelId="{E4A250F7-2D5C-4509-9079-9A89823B01DB}" type="pres">
      <dgm:prSet presAssocID="{36968067-8273-4284-8C50-D05FD9987A77}" presName="ParentBackground" presStyleLbl="fgAcc1" presStyleIdx="0" presStyleCnt="3" custLinFactNeighborX="-6762"/>
      <dgm:spPr/>
      <dgm:t>
        <a:bodyPr/>
        <a:lstStyle/>
        <a:p>
          <a:pPr rtl="1"/>
          <a:endParaRPr lang="he-IL"/>
        </a:p>
      </dgm:t>
    </dgm:pt>
    <dgm:pt modelId="{D07E6526-E92F-49A2-95D1-5F2880439F61}" type="pres">
      <dgm:prSet presAssocID="{36968067-8273-4284-8C50-D05FD9987A7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938E106-F0C0-460E-846F-B5BADF1AFE08}" type="pres">
      <dgm:prSet presAssocID="{19CE202F-D412-45E4-A834-8127CD0CC113}" presName="Accent2" presStyleCnt="0"/>
      <dgm:spPr/>
    </dgm:pt>
    <dgm:pt modelId="{15AA8ADA-D0E5-44C3-995E-25D7B9DCE830}" type="pres">
      <dgm:prSet presAssocID="{19CE202F-D412-45E4-A834-8127CD0CC113}" presName="Accent" presStyleLbl="node1" presStyleIdx="1" presStyleCnt="3"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6936749F-C8ED-48CD-9AAB-6C0185739267}" type="pres">
      <dgm:prSet presAssocID="{19CE202F-D412-45E4-A834-8127CD0CC113}" presName="ParentBackground2" presStyleCnt="0"/>
      <dgm:spPr/>
    </dgm:pt>
    <dgm:pt modelId="{2ABD9E10-3D06-432E-9443-5F8AEB83F413}" type="pres">
      <dgm:prSet presAssocID="{19CE202F-D412-45E4-A834-8127CD0CC113}" presName="ParentBackground" presStyleLbl="fgAcc1" presStyleIdx="1" presStyleCnt="3" custLinFactNeighborX="-6762"/>
      <dgm:spPr/>
      <dgm:t>
        <a:bodyPr/>
        <a:lstStyle/>
        <a:p>
          <a:pPr rtl="1"/>
          <a:endParaRPr lang="he-IL"/>
        </a:p>
      </dgm:t>
    </dgm:pt>
    <dgm:pt modelId="{B073AAD5-A1FE-4977-8341-D47F69081CF2}" type="pres">
      <dgm:prSet presAssocID="{19CE202F-D412-45E4-A834-8127CD0CC11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4281E1C-713C-43F3-8C88-83AC2B1D137B}" type="pres">
      <dgm:prSet presAssocID="{4AF0FCAD-F54C-450F-B040-A94E62EDC3CC}" presName="Accent1" presStyleCnt="0"/>
      <dgm:spPr/>
    </dgm:pt>
    <dgm:pt modelId="{D04536D4-6F75-46DC-9F1E-05F032436BBB}" type="pres">
      <dgm:prSet presAssocID="{4AF0FCAD-F54C-450F-B040-A94E62EDC3CC}" presName="Accent" presStyleLbl="node1" presStyleIdx="2" presStyleCnt="3"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7D49AF3D-AFA2-40B5-8A0D-EEA6AF7DD7C8}" type="pres">
      <dgm:prSet presAssocID="{4AF0FCAD-F54C-450F-B040-A94E62EDC3CC}" presName="ParentBackground1" presStyleCnt="0"/>
      <dgm:spPr/>
    </dgm:pt>
    <dgm:pt modelId="{5AB739FA-8185-4DE9-881C-43FDAADBEC5C}" type="pres">
      <dgm:prSet presAssocID="{4AF0FCAD-F54C-450F-B040-A94E62EDC3CC}" presName="ParentBackground" presStyleLbl="fgAcc1" presStyleIdx="2" presStyleCnt="3" custLinFactNeighborX="-6762"/>
      <dgm:spPr/>
      <dgm:t>
        <a:bodyPr/>
        <a:lstStyle/>
        <a:p>
          <a:pPr rtl="1"/>
          <a:endParaRPr lang="he-IL"/>
        </a:p>
      </dgm:t>
    </dgm:pt>
    <dgm:pt modelId="{665FB80F-F259-4FAC-A3DB-4E469866D84E}" type="pres">
      <dgm:prSet presAssocID="{4AF0FCAD-F54C-450F-B040-A94E62EDC3C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3CB7F79D-9712-4462-8082-F914436A0E1E}" type="presOf" srcId="{4AF0FCAD-F54C-450F-B040-A94E62EDC3CC}" destId="{5AB739FA-8185-4DE9-881C-43FDAADBEC5C}" srcOrd="0" destOrd="0" presId="urn:microsoft.com/office/officeart/2011/layout/CircleProcess"/>
    <dgm:cxn modelId="{7C296C0F-B963-41C6-9800-727E4B8ED34F}" type="presOf" srcId="{19CE202F-D412-45E4-A834-8127CD0CC113}" destId="{B073AAD5-A1FE-4977-8341-D47F69081CF2}" srcOrd="1" destOrd="0" presId="urn:microsoft.com/office/officeart/2011/layout/CircleProcess"/>
    <dgm:cxn modelId="{03C425BD-C459-4F7B-A1C7-DE086B8AAD7C}" type="presOf" srcId="{36968067-8273-4284-8C50-D05FD9987A77}" destId="{E4A250F7-2D5C-4509-9079-9A89823B01DB}" srcOrd="0" destOrd="0" presId="urn:microsoft.com/office/officeart/2011/layout/CircleProcess"/>
    <dgm:cxn modelId="{7D4CE3B2-4B83-41AD-ABC5-5A972223E936}" srcId="{3CE9279D-0CD0-44E3-AE7F-4D3FEF7191B3}" destId="{19CE202F-D412-45E4-A834-8127CD0CC113}" srcOrd="1" destOrd="0" parTransId="{5F30AC58-F274-4041-9E08-9342E64CFF8C}" sibTransId="{32893F5A-AE21-4266-8500-483E8195C5EF}"/>
    <dgm:cxn modelId="{5C5924B1-0782-49F0-8C93-2AD6CD24A18E}" type="presOf" srcId="{36968067-8273-4284-8C50-D05FD9987A77}" destId="{D07E6526-E92F-49A2-95D1-5F2880439F61}" srcOrd="1" destOrd="0" presId="urn:microsoft.com/office/officeart/2011/layout/CircleProcess"/>
    <dgm:cxn modelId="{25549B52-AF57-4759-B693-2F81E87BB7F1}" type="presOf" srcId="{19CE202F-D412-45E4-A834-8127CD0CC113}" destId="{2ABD9E10-3D06-432E-9443-5F8AEB83F413}" srcOrd="0" destOrd="0" presId="urn:microsoft.com/office/officeart/2011/layout/CircleProcess"/>
    <dgm:cxn modelId="{B054BF42-6686-411E-9796-F579367D7030}" type="presOf" srcId="{4AF0FCAD-F54C-450F-B040-A94E62EDC3CC}" destId="{665FB80F-F259-4FAC-A3DB-4E469866D84E}" srcOrd="1" destOrd="0" presId="urn:microsoft.com/office/officeart/2011/layout/CircleProcess"/>
    <dgm:cxn modelId="{5FE08245-884A-4F55-9E36-6067801B7AFF}" srcId="{3CE9279D-0CD0-44E3-AE7F-4D3FEF7191B3}" destId="{36968067-8273-4284-8C50-D05FD9987A77}" srcOrd="2" destOrd="0" parTransId="{88158BA1-AB11-4CCD-A1E7-30534BA6D1FB}" sibTransId="{DC0978E0-88C1-44B8-8AED-CD1E53162659}"/>
    <dgm:cxn modelId="{2F61029A-49E1-4BEE-AC48-3E52453406C6}" type="presOf" srcId="{3CE9279D-0CD0-44E3-AE7F-4D3FEF7191B3}" destId="{7ADA0B07-0E08-41E2-AB97-76A435DB6021}" srcOrd="0" destOrd="0" presId="urn:microsoft.com/office/officeart/2011/layout/CircleProcess"/>
    <dgm:cxn modelId="{13FA0665-2AE6-4C83-A2CD-AD5F82FD9900}" srcId="{3CE9279D-0CD0-44E3-AE7F-4D3FEF7191B3}" destId="{4AF0FCAD-F54C-450F-B040-A94E62EDC3CC}" srcOrd="0" destOrd="0" parTransId="{F44B9214-3DD6-4D43-9621-AF3246291937}" sibTransId="{69BF85CB-555A-4807-B04C-1C3090FCBDE2}"/>
    <dgm:cxn modelId="{0DA3BDFF-7F01-4BB3-B26A-168FFD2DAA24}" type="presParOf" srcId="{7ADA0B07-0E08-41E2-AB97-76A435DB6021}" destId="{E3F350CF-9A46-4DA8-9000-A793BF73AB2D}" srcOrd="0" destOrd="0" presId="urn:microsoft.com/office/officeart/2011/layout/CircleProcess"/>
    <dgm:cxn modelId="{A5B7FD21-A0DF-4499-B71D-83D09B15CEC9}" type="presParOf" srcId="{E3F350CF-9A46-4DA8-9000-A793BF73AB2D}" destId="{13ED5D40-A7AF-4A47-98D0-83BA7F17271C}" srcOrd="0" destOrd="0" presId="urn:microsoft.com/office/officeart/2011/layout/CircleProcess"/>
    <dgm:cxn modelId="{6BD1CC5B-66E1-4960-A740-659B56AC6ADA}" type="presParOf" srcId="{7ADA0B07-0E08-41E2-AB97-76A435DB6021}" destId="{BAC89C9C-E2B3-4578-9B03-0CC4947193E1}" srcOrd="1" destOrd="0" presId="urn:microsoft.com/office/officeart/2011/layout/CircleProcess"/>
    <dgm:cxn modelId="{3097379A-7761-4618-B32E-A05420BA0BA9}" type="presParOf" srcId="{BAC89C9C-E2B3-4578-9B03-0CC4947193E1}" destId="{E4A250F7-2D5C-4509-9079-9A89823B01DB}" srcOrd="0" destOrd="0" presId="urn:microsoft.com/office/officeart/2011/layout/CircleProcess"/>
    <dgm:cxn modelId="{5AA24677-4B3D-47DC-8CB1-356B15CFD006}" type="presParOf" srcId="{7ADA0B07-0E08-41E2-AB97-76A435DB6021}" destId="{D07E6526-E92F-49A2-95D1-5F2880439F61}" srcOrd="2" destOrd="0" presId="urn:microsoft.com/office/officeart/2011/layout/CircleProcess"/>
    <dgm:cxn modelId="{9F683F60-013F-488E-AE0C-E66B8DED0D35}" type="presParOf" srcId="{7ADA0B07-0E08-41E2-AB97-76A435DB6021}" destId="{5938E106-F0C0-460E-846F-B5BADF1AFE08}" srcOrd="3" destOrd="0" presId="urn:microsoft.com/office/officeart/2011/layout/CircleProcess"/>
    <dgm:cxn modelId="{0C278E67-BFB7-477F-BADA-939CB33BE520}" type="presParOf" srcId="{5938E106-F0C0-460E-846F-B5BADF1AFE08}" destId="{15AA8ADA-D0E5-44C3-995E-25D7B9DCE830}" srcOrd="0" destOrd="0" presId="urn:microsoft.com/office/officeart/2011/layout/CircleProcess"/>
    <dgm:cxn modelId="{B0D83FEE-5834-47C8-A5BE-5F2F462691BA}" type="presParOf" srcId="{7ADA0B07-0E08-41E2-AB97-76A435DB6021}" destId="{6936749F-C8ED-48CD-9AAB-6C0185739267}" srcOrd="4" destOrd="0" presId="urn:microsoft.com/office/officeart/2011/layout/CircleProcess"/>
    <dgm:cxn modelId="{09077F80-FBED-4BA6-AF91-3B6BE0E7E6D3}" type="presParOf" srcId="{6936749F-C8ED-48CD-9AAB-6C0185739267}" destId="{2ABD9E10-3D06-432E-9443-5F8AEB83F413}" srcOrd="0" destOrd="0" presId="urn:microsoft.com/office/officeart/2011/layout/CircleProcess"/>
    <dgm:cxn modelId="{244F332B-815F-4152-AC82-BFCB1017CF9A}" type="presParOf" srcId="{7ADA0B07-0E08-41E2-AB97-76A435DB6021}" destId="{B073AAD5-A1FE-4977-8341-D47F69081CF2}" srcOrd="5" destOrd="0" presId="urn:microsoft.com/office/officeart/2011/layout/CircleProcess"/>
    <dgm:cxn modelId="{DE80E628-016C-488C-A5C2-4711BF9086CC}" type="presParOf" srcId="{7ADA0B07-0E08-41E2-AB97-76A435DB6021}" destId="{E4281E1C-713C-43F3-8C88-83AC2B1D137B}" srcOrd="6" destOrd="0" presId="urn:microsoft.com/office/officeart/2011/layout/CircleProcess"/>
    <dgm:cxn modelId="{5044764B-BF70-4F9F-85AA-C8AD3FF12B94}" type="presParOf" srcId="{E4281E1C-713C-43F3-8C88-83AC2B1D137B}" destId="{D04536D4-6F75-46DC-9F1E-05F032436BBB}" srcOrd="0" destOrd="0" presId="urn:microsoft.com/office/officeart/2011/layout/CircleProcess"/>
    <dgm:cxn modelId="{046D248E-0DA2-4BAA-9716-9C883D27DF23}" type="presParOf" srcId="{7ADA0B07-0E08-41E2-AB97-76A435DB6021}" destId="{7D49AF3D-AFA2-40B5-8A0D-EEA6AF7DD7C8}" srcOrd="7" destOrd="0" presId="urn:microsoft.com/office/officeart/2011/layout/CircleProcess"/>
    <dgm:cxn modelId="{04263085-7E90-49E5-90B6-C461EED78114}" type="presParOf" srcId="{7D49AF3D-AFA2-40B5-8A0D-EEA6AF7DD7C8}" destId="{5AB739FA-8185-4DE9-881C-43FDAADBEC5C}" srcOrd="0" destOrd="0" presId="urn:microsoft.com/office/officeart/2011/layout/CircleProcess"/>
    <dgm:cxn modelId="{BE46DB4A-4287-4E2F-90BC-C14C49A4E980}" type="presParOf" srcId="{7ADA0B07-0E08-41E2-AB97-76A435DB6021}" destId="{665FB80F-F259-4FAC-A3DB-4E469866D84E}" srcOrd="8" destOrd="0" presId="urn:microsoft.com/office/officeart/2011/layout/Circle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B7FBB7-E2AF-41C5-8162-F734C92720FD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A4CF1A8-9B63-4EE6-843F-B3EF633FBAB6}">
      <dgm:prSet phldrT="[טקסט]" custT="1"/>
      <dgm:spPr/>
      <dgm:t>
        <a:bodyPr/>
        <a:lstStyle/>
        <a:p>
          <a:pPr rtl="1"/>
          <a:r>
            <a:rPr lang="he-IL" sz="4800" b="1" kern="1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/>
              <a:ea typeface="+mn-ea"/>
              <a:cs typeface="+mn-cs"/>
            </a:rPr>
            <a:t>אריזות</a:t>
          </a:r>
          <a:r>
            <a:rPr lang="he-IL" sz="2300" kern="1200" dirty="0" smtClean="0">
              <a:cs typeface="+mn-cs"/>
            </a:rPr>
            <a:t> </a:t>
          </a:r>
          <a:endParaRPr lang="he-IL" sz="2300" kern="1200" dirty="0">
            <a:cs typeface="+mn-cs"/>
          </a:endParaRPr>
        </a:p>
      </dgm:t>
    </dgm:pt>
    <dgm:pt modelId="{099A1D71-7768-44C0-AAB7-A68F81F68E51}" type="parTrans" cxnId="{767CD293-E493-4FE0-99F6-7E6D9F4C8301}">
      <dgm:prSet/>
      <dgm:spPr/>
      <dgm:t>
        <a:bodyPr/>
        <a:lstStyle/>
        <a:p>
          <a:pPr rtl="1"/>
          <a:endParaRPr lang="he-IL">
            <a:cs typeface="+mn-cs"/>
          </a:endParaRPr>
        </a:p>
      </dgm:t>
    </dgm:pt>
    <dgm:pt modelId="{7713C32C-9DF5-4E3D-AE1C-38FA0ABD74B7}" type="sibTrans" cxnId="{767CD293-E493-4FE0-99F6-7E6D9F4C8301}">
      <dgm:prSet/>
      <dgm:spPr/>
      <dgm:t>
        <a:bodyPr/>
        <a:lstStyle/>
        <a:p>
          <a:pPr rtl="1"/>
          <a:endParaRPr lang="he-IL">
            <a:cs typeface="+mn-cs"/>
          </a:endParaRPr>
        </a:p>
      </dgm:t>
    </dgm:pt>
    <dgm:pt modelId="{4CC0722C-B3CB-4256-9E24-5FC9A6019112}">
      <dgm:prSet phldrT="[טקסט]" custT="1"/>
      <dgm:spPr/>
      <dgm:t>
        <a:bodyPr/>
        <a:lstStyle/>
        <a:p>
          <a:pPr rtl="1"/>
          <a:r>
            <a:rPr lang="he-IL" sz="4800" b="1" kern="1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/>
              <a:ea typeface="+mn-ea"/>
              <a:cs typeface="+mn-cs"/>
            </a:rPr>
            <a:t>תיקים</a:t>
          </a:r>
          <a:r>
            <a:rPr lang="he-IL" sz="2300" kern="1200" dirty="0" smtClean="0">
              <a:cs typeface="+mn-cs"/>
            </a:rPr>
            <a:t> </a:t>
          </a:r>
          <a:endParaRPr lang="he-IL" sz="2300" kern="1200" dirty="0">
            <a:cs typeface="+mn-cs"/>
          </a:endParaRPr>
        </a:p>
      </dgm:t>
    </dgm:pt>
    <dgm:pt modelId="{B169EAFD-6EF0-4884-B999-79DF9789EFB0}" type="parTrans" cxnId="{B027BB34-9D48-4A19-9536-443DE31F0EE5}">
      <dgm:prSet/>
      <dgm:spPr/>
      <dgm:t>
        <a:bodyPr/>
        <a:lstStyle/>
        <a:p>
          <a:pPr rtl="1"/>
          <a:endParaRPr lang="he-IL">
            <a:cs typeface="+mn-cs"/>
          </a:endParaRPr>
        </a:p>
      </dgm:t>
    </dgm:pt>
    <dgm:pt modelId="{82113C0D-0DFE-4D71-8B7F-2D3412806BA0}" type="sibTrans" cxnId="{B027BB34-9D48-4A19-9536-443DE31F0EE5}">
      <dgm:prSet/>
      <dgm:spPr/>
      <dgm:t>
        <a:bodyPr/>
        <a:lstStyle/>
        <a:p>
          <a:pPr rtl="1"/>
          <a:endParaRPr lang="he-IL">
            <a:cs typeface="+mn-cs"/>
          </a:endParaRPr>
        </a:p>
      </dgm:t>
    </dgm:pt>
    <dgm:pt modelId="{E7EFDD86-AAF1-4F4D-A7A8-C959708AC082}">
      <dgm:prSet phldrT="[טקסט]" custT="1"/>
      <dgm:spPr/>
      <dgm:t>
        <a:bodyPr/>
        <a:lstStyle/>
        <a:p>
          <a:pPr rtl="1"/>
          <a:r>
            <a:rPr lang="he-IL" sz="4800" b="1" kern="1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/>
              <a:ea typeface="+mn-ea"/>
              <a:cs typeface="+mn-cs"/>
            </a:rPr>
            <a:t>צמחיה</a:t>
          </a:r>
          <a:r>
            <a:rPr lang="he-IL" sz="2300" kern="1200" dirty="0" smtClean="0">
              <a:cs typeface="+mn-cs"/>
            </a:rPr>
            <a:t> </a:t>
          </a:r>
          <a:endParaRPr lang="he-IL" sz="2300" kern="1200" dirty="0">
            <a:cs typeface="+mn-cs"/>
          </a:endParaRPr>
        </a:p>
      </dgm:t>
    </dgm:pt>
    <dgm:pt modelId="{82F35115-A5BA-44B2-BF4F-E2435373BD3D}" type="parTrans" cxnId="{2548F8E0-7F36-4833-A93F-B3C32E59374C}">
      <dgm:prSet/>
      <dgm:spPr/>
      <dgm:t>
        <a:bodyPr/>
        <a:lstStyle/>
        <a:p>
          <a:pPr rtl="1"/>
          <a:endParaRPr lang="he-IL">
            <a:cs typeface="+mn-cs"/>
          </a:endParaRPr>
        </a:p>
      </dgm:t>
    </dgm:pt>
    <dgm:pt modelId="{14AD49A4-6B01-494C-AC70-6E6641B80593}" type="sibTrans" cxnId="{2548F8E0-7F36-4833-A93F-B3C32E59374C}">
      <dgm:prSet/>
      <dgm:spPr/>
      <dgm:t>
        <a:bodyPr/>
        <a:lstStyle/>
        <a:p>
          <a:pPr rtl="1"/>
          <a:endParaRPr lang="he-IL">
            <a:cs typeface="+mn-cs"/>
          </a:endParaRPr>
        </a:p>
      </dgm:t>
    </dgm:pt>
    <dgm:pt modelId="{D95E0F7A-7F1D-4687-A874-2114ABFAFE1B}">
      <dgm:prSet phldrT="[טקסט]" phldr="1"/>
      <dgm:spPr/>
      <dgm:t>
        <a:bodyPr/>
        <a:lstStyle/>
        <a:p>
          <a:pPr rtl="1"/>
          <a:endParaRPr lang="he-IL" dirty="0">
            <a:solidFill>
              <a:schemeClr val="bg1"/>
            </a:solidFill>
            <a:cs typeface="+mn-cs"/>
          </a:endParaRPr>
        </a:p>
      </dgm:t>
    </dgm:pt>
    <dgm:pt modelId="{990FAD8A-2C95-4F16-90B7-1E427708E27A}" type="sibTrans" cxnId="{46649C46-DA92-4184-8643-E7C9B868FC9D}">
      <dgm:prSet/>
      <dgm:spPr/>
      <dgm:t>
        <a:bodyPr/>
        <a:lstStyle/>
        <a:p>
          <a:pPr rtl="1"/>
          <a:endParaRPr lang="he-IL">
            <a:cs typeface="+mn-cs"/>
          </a:endParaRPr>
        </a:p>
      </dgm:t>
    </dgm:pt>
    <dgm:pt modelId="{1EE8D26F-BAF6-4266-BD37-397D8B638FFF}" type="parTrans" cxnId="{46649C46-DA92-4184-8643-E7C9B868FC9D}">
      <dgm:prSet/>
      <dgm:spPr/>
      <dgm:t>
        <a:bodyPr/>
        <a:lstStyle/>
        <a:p>
          <a:pPr rtl="1"/>
          <a:endParaRPr lang="he-IL">
            <a:cs typeface="+mn-cs"/>
          </a:endParaRPr>
        </a:p>
      </dgm:t>
    </dgm:pt>
    <dgm:pt modelId="{FF5ED029-DA8F-4E06-867C-664B7149FBA3}">
      <dgm:prSet phldrT="[טקסט]" phldr="1"/>
      <dgm:spPr/>
      <dgm:t>
        <a:bodyPr/>
        <a:lstStyle/>
        <a:p>
          <a:pPr rtl="1"/>
          <a:endParaRPr lang="he-IL" dirty="0">
            <a:solidFill>
              <a:schemeClr val="bg1"/>
            </a:solidFill>
            <a:cs typeface="+mn-cs"/>
          </a:endParaRPr>
        </a:p>
      </dgm:t>
    </dgm:pt>
    <dgm:pt modelId="{3AA834A4-3074-4C7C-8782-CED5484D6F32}" type="sibTrans" cxnId="{75EC21D3-DCF3-488D-82BC-5A5BD56F4D5E}">
      <dgm:prSet/>
      <dgm:spPr/>
      <dgm:t>
        <a:bodyPr/>
        <a:lstStyle/>
        <a:p>
          <a:pPr rtl="1"/>
          <a:endParaRPr lang="he-IL">
            <a:cs typeface="+mn-cs"/>
          </a:endParaRPr>
        </a:p>
      </dgm:t>
    </dgm:pt>
    <dgm:pt modelId="{334023D1-6A32-4C76-8A53-20BA044696D8}" type="parTrans" cxnId="{75EC21D3-DCF3-488D-82BC-5A5BD56F4D5E}">
      <dgm:prSet/>
      <dgm:spPr/>
      <dgm:t>
        <a:bodyPr/>
        <a:lstStyle/>
        <a:p>
          <a:pPr rtl="1"/>
          <a:endParaRPr lang="he-IL">
            <a:cs typeface="+mn-cs"/>
          </a:endParaRPr>
        </a:p>
      </dgm:t>
    </dgm:pt>
    <dgm:pt modelId="{E871F402-58DA-493B-AE6D-6C8D21BDF3B2}">
      <dgm:prSet phldrT="[טקסט]" phldr="1"/>
      <dgm:spPr/>
      <dgm:t>
        <a:bodyPr/>
        <a:lstStyle/>
        <a:p>
          <a:pPr rtl="1"/>
          <a:endParaRPr lang="he-IL" dirty="0">
            <a:solidFill>
              <a:schemeClr val="bg1"/>
            </a:solidFill>
            <a:cs typeface="+mn-cs"/>
          </a:endParaRPr>
        </a:p>
      </dgm:t>
    </dgm:pt>
    <dgm:pt modelId="{7039746A-7825-4229-9F21-95C68AA17DD2}" type="sibTrans" cxnId="{EC35DCF4-9988-4BA8-A4AD-B30B8C0F99C3}">
      <dgm:prSet/>
      <dgm:spPr/>
      <dgm:t>
        <a:bodyPr/>
        <a:lstStyle/>
        <a:p>
          <a:pPr rtl="1"/>
          <a:endParaRPr lang="he-IL">
            <a:cs typeface="+mn-cs"/>
          </a:endParaRPr>
        </a:p>
      </dgm:t>
    </dgm:pt>
    <dgm:pt modelId="{6673CEA8-A63B-4512-9425-471BE5F112D7}" type="parTrans" cxnId="{EC35DCF4-9988-4BA8-A4AD-B30B8C0F99C3}">
      <dgm:prSet/>
      <dgm:spPr/>
      <dgm:t>
        <a:bodyPr/>
        <a:lstStyle/>
        <a:p>
          <a:pPr rtl="1"/>
          <a:endParaRPr lang="he-IL">
            <a:cs typeface="+mn-cs"/>
          </a:endParaRPr>
        </a:p>
      </dgm:t>
    </dgm:pt>
    <dgm:pt modelId="{3F20E6D6-F202-46DD-B230-8830C3D12102}" type="pres">
      <dgm:prSet presAssocID="{A3B7FBB7-E2AF-41C5-8162-F734C92720F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pPr rtl="1"/>
          <a:endParaRPr lang="he-IL"/>
        </a:p>
      </dgm:t>
    </dgm:pt>
    <dgm:pt modelId="{AE7FADDF-C657-4B96-9DD6-86D93200D072}" type="pres">
      <dgm:prSet presAssocID="{E871F402-58DA-493B-AE6D-6C8D21BDF3B2}" presName="composite" presStyleCnt="0">
        <dgm:presLayoutVars>
          <dgm:chMax val="1"/>
          <dgm:chPref val="1"/>
        </dgm:presLayoutVars>
      </dgm:prSet>
      <dgm:spPr/>
    </dgm:pt>
    <dgm:pt modelId="{1C6D760D-71C0-4728-A76D-498C1FC3F323}" type="pres">
      <dgm:prSet presAssocID="{E871F402-58DA-493B-AE6D-6C8D21BDF3B2}" presName="Accent" presStyleLbl="trAlignAcc1" presStyleIdx="0" presStyleCnt="3">
        <dgm:presLayoutVars>
          <dgm:chMax val="0"/>
          <dgm:chPref val="0"/>
        </dgm:presLayoutVars>
      </dgm:prSet>
      <dgm:spPr/>
    </dgm:pt>
    <dgm:pt modelId="{00F7F5D7-595C-46F4-841C-E5A37B00C727}" type="pres">
      <dgm:prSet presAssocID="{E871F402-58DA-493B-AE6D-6C8D21BDF3B2}" presName="Image" presStyleLbl="alignImgPlace1" presStyleIdx="0" presStyleCnt="3" custLinFactNeighborX="2646" custLinFactNeighborY="-52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he-IL"/>
        </a:p>
      </dgm:t>
    </dgm:pt>
    <dgm:pt modelId="{BDD06BC1-42EC-4C3B-BCB6-577BB5183921}" type="pres">
      <dgm:prSet presAssocID="{E871F402-58DA-493B-AE6D-6C8D21BDF3B2}" presName="ChildComposite" presStyleCnt="0"/>
      <dgm:spPr/>
    </dgm:pt>
    <dgm:pt modelId="{A72E515A-4D55-4589-89D2-4B4459A7CD4C}" type="pres">
      <dgm:prSet presAssocID="{E871F402-58DA-493B-AE6D-6C8D21BDF3B2}" presName="Child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876D3CE-521B-4570-B875-4ED91B20CEBE}" type="pres">
      <dgm:prSet presAssocID="{E871F402-58DA-493B-AE6D-6C8D21BDF3B2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6D5D071-48B0-42B8-B32B-50E563E2DABD}" type="pres">
      <dgm:prSet presAssocID="{7039746A-7825-4229-9F21-95C68AA17DD2}" presName="sibTrans" presStyleCnt="0"/>
      <dgm:spPr/>
    </dgm:pt>
    <dgm:pt modelId="{847EDE3B-7813-4C12-B4AA-4562E987B153}" type="pres">
      <dgm:prSet presAssocID="{FF5ED029-DA8F-4E06-867C-664B7149FBA3}" presName="composite" presStyleCnt="0">
        <dgm:presLayoutVars>
          <dgm:chMax val="1"/>
          <dgm:chPref val="1"/>
        </dgm:presLayoutVars>
      </dgm:prSet>
      <dgm:spPr/>
    </dgm:pt>
    <dgm:pt modelId="{2F678C50-12B9-468C-8C2A-0801C7E6DA17}" type="pres">
      <dgm:prSet presAssocID="{FF5ED029-DA8F-4E06-867C-664B7149FBA3}" presName="Accent" presStyleLbl="trAlignAcc1" presStyleIdx="1" presStyleCnt="3">
        <dgm:presLayoutVars>
          <dgm:chMax val="0"/>
          <dgm:chPref val="0"/>
        </dgm:presLayoutVars>
      </dgm:prSet>
      <dgm:spPr/>
    </dgm:pt>
    <dgm:pt modelId="{5428849D-26A5-4F64-A8EF-9D190D619E51}" type="pres">
      <dgm:prSet presAssocID="{FF5ED029-DA8F-4E06-867C-664B7149FBA3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1"/>
          <a:endParaRPr lang="he-IL"/>
        </a:p>
      </dgm:t>
    </dgm:pt>
    <dgm:pt modelId="{BEED5FEA-51D1-409B-8AEF-F2AE5244E67A}" type="pres">
      <dgm:prSet presAssocID="{FF5ED029-DA8F-4E06-867C-664B7149FBA3}" presName="ChildComposite" presStyleCnt="0"/>
      <dgm:spPr/>
    </dgm:pt>
    <dgm:pt modelId="{31F6A1F1-BB6A-456E-A569-35B98D4596C1}" type="pres">
      <dgm:prSet presAssocID="{FF5ED029-DA8F-4E06-867C-664B7149FBA3}" presName="Child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08154C1-282E-4AE8-8D90-21CA6290D5D7}" type="pres">
      <dgm:prSet presAssocID="{FF5ED029-DA8F-4E06-867C-664B7149FBA3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CD49605-9B7A-41A3-BA61-F70EB20F4CF4}" type="pres">
      <dgm:prSet presAssocID="{3AA834A4-3074-4C7C-8782-CED5484D6F32}" presName="sibTrans" presStyleCnt="0"/>
      <dgm:spPr/>
    </dgm:pt>
    <dgm:pt modelId="{D0E03E99-5EF4-4113-8A12-059630A56573}" type="pres">
      <dgm:prSet presAssocID="{D95E0F7A-7F1D-4687-A874-2114ABFAFE1B}" presName="composite" presStyleCnt="0">
        <dgm:presLayoutVars>
          <dgm:chMax val="1"/>
          <dgm:chPref val="1"/>
        </dgm:presLayoutVars>
      </dgm:prSet>
      <dgm:spPr/>
    </dgm:pt>
    <dgm:pt modelId="{8B6E3889-9418-4E2F-85A8-31D8F3F773E8}" type="pres">
      <dgm:prSet presAssocID="{D95E0F7A-7F1D-4687-A874-2114ABFAFE1B}" presName="Accent" presStyleLbl="trAlignAcc1" presStyleIdx="2" presStyleCnt="3">
        <dgm:presLayoutVars>
          <dgm:chMax val="0"/>
          <dgm:chPref val="0"/>
        </dgm:presLayoutVars>
      </dgm:prSet>
      <dgm:spPr/>
    </dgm:pt>
    <dgm:pt modelId="{43C74EBC-3C06-435F-B452-33A7F2F96E3A}" type="pres">
      <dgm:prSet presAssocID="{D95E0F7A-7F1D-4687-A874-2114ABFAFE1B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rtl="1"/>
          <a:endParaRPr lang="he-IL"/>
        </a:p>
      </dgm:t>
    </dgm:pt>
    <dgm:pt modelId="{C62660DB-F994-4818-ABD9-5BB188AC1467}" type="pres">
      <dgm:prSet presAssocID="{D95E0F7A-7F1D-4687-A874-2114ABFAFE1B}" presName="ChildComposite" presStyleCnt="0"/>
      <dgm:spPr/>
    </dgm:pt>
    <dgm:pt modelId="{30D4E39C-C7B9-4FA5-8B60-A3F9B908B372}" type="pres">
      <dgm:prSet presAssocID="{D95E0F7A-7F1D-4687-A874-2114ABFAFE1B}" presName="Child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655E06C-427B-4C1E-8D86-941FAB81728B}" type="pres">
      <dgm:prSet presAssocID="{D95E0F7A-7F1D-4687-A874-2114ABFAFE1B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B027BB34-9D48-4A19-9536-443DE31F0EE5}" srcId="{FF5ED029-DA8F-4E06-867C-664B7149FBA3}" destId="{4CC0722C-B3CB-4256-9E24-5FC9A6019112}" srcOrd="0" destOrd="0" parTransId="{B169EAFD-6EF0-4884-B999-79DF9789EFB0}" sibTransId="{82113C0D-0DFE-4D71-8B7F-2D3412806BA0}"/>
    <dgm:cxn modelId="{A30AC619-122D-4078-AE2D-C5CB70BC665B}" type="presOf" srcId="{FF5ED029-DA8F-4E06-867C-664B7149FBA3}" destId="{E08154C1-282E-4AE8-8D90-21CA6290D5D7}" srcOrd="0" destOrd="0" presId="urn:microsoft.com/office/officeart/2008/layout/CaptionedPictures"/>
    <dgm:cxn modelId="{EC35DCF4-9988-4BA8-A4AD-B30B8C0F99C3}" srcId="{A3B7FBB7-E2AF-41C5-8162-F734C92720FD}" destId="{E871F402-58DA-493B-AE6D-6C8D21BDF3B2}" srcOrd="0" destOrd="0" parTransId="{6673CEA8-A63B-4512-9425-471BE5F112D7}" sibTransId="{7039746A-7825-4229-9F21-95C68AA17DD2}"/>
    <dgm:cxn modelId="{2B4E824F-7546-4586-982F-BE784E94FE06}" type="presOf" srcId="{FA4CF1A8-9B63-4EE6-843F-B3EF633FBAB6}" destId="{A72E515A-4D55-4589-89D2-4B4459A7CD4C}" srcOrd="0" destOrd="0" presId="urn:microsoft.com/office/officeart/2008/layout/CaptionedPictures"/>
    <dgm:cxn modelId="{2548F8E0-7F36-4833-A93F-B3C32E59374C}" srcId="{D95E0F7A-7F1D-4687-A874-2114ABFAFE1B}" destId="{E7EFDD86-AAF1-4F4D-A7A8-C959708AC082}" srcOrd="0" destOrd="0" parTransId="{82F35115-A5BA-44B2-BF4F-E2435373BD3D}" sibTransId="{14AD49A4-6B01-494C-AC70-6E6641B80593}"/>
    <dgm:cxn modelId="{40DDCFD9-4B1E-4A33-B01B-11998AEDEEDB}" type="presOf" srcId="{A3B7FBB7-E2AF-41C5-8162-F734C92720FD}" destId="{3F20E6D6-F202-46DD-B230-8830C3D12102}" srcOrd="0" destOrd="0" presId="urn:microsoft.com/office/officeart/2008/layout/CaptionedPictures"/>
    <dgm:cxn modelId="{F67A5255-74CF-45FA-8C0F-40530427C1BF}" type="presOf" srcId="{E871F402-58DA-493B-AE6D-6C8D21BDF3B2}" destId="{D876D3CE-521B-4570-B875-4ED91B20CEBE}" srcOrd="0" destOrd="0" presId="urn:microsoft.com/office/officeart/2008/layout/CaptionedPictures"/>
    <dgm:cxn modelId="{767CD293-E493-4FE0-99F6-7E6D9F4C8301}" srcId="{E871F402-58DA-493B-AE6D-6C8D21BDF3B2}" destId="{FA4CF1A8-9B63-4EE6-843F-B3EF633FBAB6}" srcOrd="0" destOrd="0" parTransId="{099A1D71-7768-44C0-AAB7-A68F81F68E51}" sibTransId="{7713C32C-9DF5-4E3D-AE1C-38FA0ABD74B7}"/>
    <dgm:cxn modelId="{C16B9678-70CF-46AA-AAAF-A789C539E9A1}" type="presOf" srcId="{D95E0F7A-7F1D-4687-A874-2114ABFAFE1B}" destId="{4655E06C-427B-4C1E-8D86-941FAB81728B}" srcOrd="0" destOrd="0" presId="urn:microsoft.com/office/officeart/2008/layout/CaptionedPictures"/>
    <dgm:cxn modelId="{75EC21D3-DCF3-488D-82BC-5A5BD56F4D5E}" srcId="{A3B7FBB7-E2AF-41C5-8162-F734C92720FD}" destId="{FF5ED029-DA8F-4E06-867C-664B7149FBA3}" srcOrd="1" destOrd="0" parTransId="{334023D1-6A32-4C76-8A53-20BA044696D8}" sibTransId="{3AA834A4-3074-4C7C-8782-CED5484D6F32}"/>
    <dgm:cxn modelId="{A9656328-BD05-41E7-ADD7-3536859B8509}" type="presOf" srcId="{E7EFDD86-AAF1-4F4D-A7A8-C959708AC082}" destId="{30D4E39C-C7B9-4FA5-8B60-A3F9B908B372}" srcOrd="0" destOrd="0" presId="urn:microsoft.com/office/officeart/2008/layout/CaptionedPictures"/>
    <dgm:cxn modelId="{2D6C1EC8-F3A1-4DE8-A177-4BD6F49226E3}" type="presOf" srcId="{4CC0722C-B3CB-4256-9E24-5FC9A6019112}" destId="{31F6A1F1-BB6A-456E-A569-35B98D4596C1}" srcOrd="0" destOrd="0" presId="urn:microsoft.com/office/officeart/2008/layout/CaptionedPictures"/>
    <dgm:cxn modelId="{46649C46-DA92-4184-8643-E7C9B868FC9D}" srcId="{A3B7FBB7-E2AF-41C5-8162-F734C92720FD}" destId="{D95E0F7A-7F1D-4687-A874-2114ABFAFE1B}" srcOrd="2" destOrd="0" parTransId="{1EE8D26F-BAF6-4266-BD37-397D8B638FFF}" sibTransId="{990FAD8A-2C95-4F16-90B7-1E427708E27A}"/>
    <dgm:cxn modelId="{F8F93D1E-C05A-4756-85EB-7C3E54F818AE}" type="presParOf" srcId="{3F20E6D6-F202-46DD-B230-8830C3D12102}" destId="{AE7FADDF-C657-4B96-9DD6-86D93200D072}" srcOrd="0" destOrd="0" presId="urn:microsoft.com/office/officeart/2008/layout/CaptionedPictures"/>
    <dgm:cxn modelId="{256FF25F-07FE-4BC7-9F29-794619A338C3}" type="presParOf" srcId="{AE7FADDF-C657-4B96-9DD6-86D93200D072}" destId="{1C6D760D-71C0-4728-A76D-498C1FC3F323}" srcOrd="0" destOrd="0" presId="urn:microsoft.com/office/officeart/2008/layout/CaptionedPictures"/>
    <dgm:cxn modelId="{79257245-420C-433A-8A73-ADFACFEE8219}" type="presParOf" srcId="{AE7FADDF-C657-4B96-9DD6-86D93200D072}" destId="{00F7F5D7-595C-46F4-841C-E5A37B00C727}" srcOrd="1" destOrd="0" presId="urn:microsoft.com/office/officeart/2008/layout/CaptionedPictures"/>
    <dgm:cxn modelId="{85C31A40-6D55-41B7-924C-AFD3A71D0119}" type="presParOf" srcId="{AE7FADDF-C657-4B96-9DD6-86D93200D072}" destId="{BDD06BC1-42EC-4C3B-BCB6-577BB5183921}" srcOrd="2" destOrd="0" presId="urn:microsoft.com/office/officeart/2008/layout/CaptionedPictures"/>
    <dgm:cxn modelId="{8CADE52E-D758-4A3A-9969-B3A9833F9017}" type="presParOf" srcId="{BDD06BC1-42EC-4C3B-BCB6-577BB5183921}" destId="{A72E515A-4D55-4589-89D2-4B4459A7CD4C}" srcOrd="0" destOrd="0" presId="urn:microsoft.com/office/officeart/2008/layout/CaptionedPictures"/>
    <dgm:cxn modelId="{D0273BF3-C15F-42AC-9322-1F6A726383E6}" type="presParOf" srcId="{BDD06BC1-42EC-4C3B-BCB6-577BB5183921}" destId="{D876D3CE-521B-4570-B875-4ED91B20CEBE}" srcOrd="1" destOrd="0" presId="urn:microsoft.com/office/officeart/2008/layout/CaptionedPictures"/>
    <dgm:cxn modelId="{D27E78B9-DAF4-4813-A9CB-1640E5B6DE1A}" type="presParOf" srcId="{3F20E6D6-F202-46DD-B230-8830C3D12102}" destId="{26D5D071-48B0-42B8-B32B-50E563E2DABD}" srcOrd="1" destOrd="0" presId="urn:microsoft.com/office/officeart/2008/layout/CaptionedPictures"/>
    <dgm:cxn modelId="{B2B90E58-CABF-4149-B9A8-BF49A5188FDE}" type="presParOf" srcId="{3F20E6D6-F202-46DD-B230-8830C3D12102}" destId="{847EDE3B-7813-4C12-B4AA-4562E987B153}" srcOrd="2" destOrd="0" presId="urn:microsoft.com/office/officeart/2008/layout/CaptionedPictures"/>
    <dgm:cxn modelId="{CCE85194-7E42-4466-948D-E1C9E81B1F77}" type="presParOf" srcId="{847EDE3B-7813-4C12-B4AA-4562E987B153}" destId="{2F678C50-12B9-468C-8C2A-0801C7E6DA17}" srcOrd="0" destOrd="0" presId="urn:microsoft.com/office/officeart/2008/layout/CaptionedPictures"/>
    <dgm:cxn modelId="{26FD9650-9DB4-4D26-BCA4-EF1AFD1FC370}" type="presParOf" srcId="{847EDE3B-7813-4C12-B4AA-4562E987B153}" destId="{5428849D-26A5-4F64-A8EF-9D190D619E51}" srcOrd="1" destOrd="0" presId="urn:microsoft.com/office/officeart/2008/layout/CaptionedPictures"/>
    <dgm:cxn modelId="{1D310BB6-4124-4FBC-BAAA-09E461E51443}" type="presParOf" srcId="{847EDE3B-7813-4C12-B4AA-4562E987B153}" destId="{BEED5FEA-51D1-409B-8AEF-F2AE5244E67A}" srcOrd="2" destOrd="0" presId="urn:microsoft.com/office/officeart/2008/layout/CaptionedPictures"/>
    <dgm:cxn modelId="{B4817EDE-3EED-42F0-BCCF-7DEB82B297F2}" type="presParOf" srcId="{BEED5FEA-51D1-409B-8AEF-F2AE5244E67A}" destId="{31F6A1F1-BB6A-456E-A569-35B98D4596C1}" srcOrd="0" destOrd="0" presId="urn:microsoft.com/office/officeart/2008/layout/CaptionedPictures"/>
    <dgm:cxn modelId="{2603B4DA-399A-46B8-B993-F1C413ABBD98}" type="presParOf" srcId="{BEED5FEA-51D1-409B-8AEF-F2AE5244E67A}" destId="{E08154C1-282E-4AE8-8D90-21CA6290D5D7}" srcOrd="1" destOrd="0" presId="urn:microsoft.com/office/officeart/2008/layout/CaptionedPictures"/>
    <dgm:cxn modelId="{AA2A315F-4AB9-4A9F-8BB9-5DFE3A8F160C}" type="presParOf" srcId="{3F20E6D6-F202-46DD-B230-8830C3D12102}" destId="{2CD49605-9B7A-41A3-BA61-F70EB20F4CF4}" srcOrd="3" destOrd="0" presId="urn:microsoft.com/office/officeart/2008/layout/CaptionedPictures"/>
    <dgm:cxn modelId="{38488CF7-0910-4B80-9948-E19A9C4F26C8}" type="presParOf" srcId="{3F20E6D6-F202-46DD-B230-8830C3D12102}" destId="{D0E03E99-5EF4-4113-8A12-059630A56573}" srcOrd="4" destOrd="0" presId="urn:microsoft.com/office/officeart/2008/layout/CaptionedPictures"/>
    <dgm:cxn modelId="{4C48F016-723F-4D50-A568-D2F2BDFC42FB}" type="presParOf" srcId="{D0E03E99-5EF4-4113-8A12-059630A56573}" destId="{8B6E3889-9418-4E2F-85A8-31D8F3F773E8}" srcOrd="0" destOrd="0" presId="urn:microsoft.com/office/officeart/2008/layout/CaptionedPictures"/>
    <dgm:cxn modelId="{924DF6B4-033B-439E-8717-6B56903A444C}" type="presParOf" srcId="{D0E03E99-5EF4-4113-8A12-059630A56573}" destId="{43C74EBC-3C06-435F-B452-33A7F2F96E3A}" srcOrd="1" destOrd="0" presId="urn:microsoft.com/office/officeart/2008/layout/CaptionedPictures"/>
    <dgm:cxn modelId="{55C410D2-5120-4E16-89D3-C66DF87EBD3B}" type="presParOf" srcId="{D0E03E99-5EF4-4113-8A12-059630A56573}" destId="{C62660DB-F994-4818-ABD9-5BB188AC1467}" srcOrd="2" destOrd="0" presId="urn:microsoft.com/office/officeart/2008/layout/CaptionedPictures"/>
    <dgm:cxn modelId="{5AE3D1F3-712A-4692-8F31-BF2065E5BB54}" type="presParOf" srcId="{C62660DB-F994-4818-ABD9-5BB188AC1467}" destId="{30D4E39C-C7B9-4FA5-8B60-A3F9B908B372}" srcOrd="0" destOrd="0" presId="urn:microsoft.com/office/officeart/2008/layout/CaptionedPictures"/>
    <dgm:cxn modelId="{E2B3233A-36B4-44A5-89F2-8A77C828D567}" type="presParOf" srcId="{C62660DB-F994-4818-ABD9-5BB188AC1467}" destId="{4655E06C-427B-4C1E-8D86-941FAB81728B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4A142D-DA6A-4E8C-9944-DDD701B5CE5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B876E7B-69E7-44CF-81F4-425DC59F4056}">
      <dgm:prSet phldrT="[טקסט]"/>
      <dgm:spPr/>
      <dgm:t>
        <a:bodyPr/>
        <a:lstStyle/>
        <a:p>
          <a:pPr rtl="1"/>
          <a:r>
            <a:rPr lang="he-IL" b="1" dirty="0" smtClean="0"/>
            <a:t>שוק </a:t>
          </a:r>
          <a:endParaRPr lang="he-IL" b="1" dirty="0"/>
        </a:p>
      </dgm:t>
    </dgm:pt>
    <dgm:pt modelId="{5E1C4DED-E2C3-41AA-88C6-B3C4D701784B}" type="parTrans" cxnId="{F2CB6828-48EA-4049-84C0-848E126498AC}">
      <dgm:prSet/>
      <dgm:spPr/>
      <dgm:t>
        <a:bodyPr/>
        <a:lstStyle/>
        <a:p>
          <a:pPr rtl="1"/>
          <a:endParaRPr lang="he-IL" b="1"/>
        </a:p>
      </dgm:t>
    </dgm:pt>
    <dgm:pt modelId="{94EE4FF1-0330-4D87-9AD4-0434B36616D5}" type="sibTrans" cxnId="{F2CB6828-48EA-4049-84C0-848E126498AC}">
      <dgm:prSet/>
      <dgm:spPr/>
      <dgm:t>
        <a:bodyPr/>
        <a:lstStyle/>
        <a:p>
          <a:pPr rtl="1"/>
          <a:endParaRPr lang="he-IL" b="1"/>
        </a:p>
      </dgm:t>
    </dgm:pt>
    <dgm:pt modelId="{62FBD9D8-A90B-4A6F-A42E-6362651CBA26}">
      <dgm:prSet phldrT="[טקסט]"/>
      <dgm:spPr/>
      <dgm:t>
        <a:bodyPr/>
        <a:lstStyle/>
        <a:p>
          <a:pPr rtl="1"/>
          <a:r>
            <a:rPr lang="he-IL" b="1" dirty="0" smtClean="0"/>
            <a:t>בית ספר </a:t>
          </a:r>
          <a:endParaRPr lang="he-IL" b="1" dirty="0"/>
        </a:p>
      </dgm:t>
    </dgm:pt>
    <dgm:pt modelId="{CD410202-B31E-4A4F-8AA0-EF32FDFA9688}" type="parTrans" cxnId="{C2A73B2A-2D5E-4734-86B3-5FA56490269B}">
      <dgm:prSet/>
      <dgm:spPr/>
      <dgm:t>
        <a:bodyPr/>
        <a:lstStyle/>
        <a:p>
          <a:pPr rtl="1"/>
          <a:endParaRPr lang="he-IL" b="1"/>
        </a:p>
      </dgm:t>
    </dgm:pt>
    <dgm:pt modelId="{F7F6ACD9-7908-409B-9A97-23DDACB2B140}" type="sibTrans" cxnId="{C2A73B2A-2D5E-4734-86B3-5FA56490269B}">
      <dgm:prSet/>
      <dgm:spPr/>
      <dgm:t>
        <a:bodyPr/>
        <a:lstStyle/>
        <a:p>
          <a:pPr rtl="1"/>
          <a:endParaRPr lang="he-IL" b="1"/>
        </a:p>
      </dgm:t>
    </dgm:pt>
    <dgm:pt modelId="{BA8037E0-3102-44F2-AF8F-8E06FB6398DE}">
      <dgm:prSet phldrT="[טקסט]"/>
      <dgm:spPr/>
      <dgm:t>
        <a:bodyPr/>
        <a:lstStyle/>
        <a:p>
          <a:pPr rtl="1"/>
          <a:r>
            <a:rPr lang="he-IL" b="1" dirty="0" smtClean="0"/>
            <a:t>תחנת הסעה </a:t>
          </a:r>
          <a:endParaRPr lang="he-IL" b="1" dirty="0"/>
        </a:p>
      </dgm:t>
    </dgm:pt>
    <dgm:pt modelId="{9C0D0BA2-9773-4243-86AD-340CBF735CB1}" type="parTrans" cxnId="{C56D3A40-B0D5-4422-B11C-66D4E953D8AB}">
      <dgm:prSet/>
      <dgm:spPr/>
      <dgm:t>
        <a:bodyPr/>
        <a:lstStyle/>
        <a:p>
          <a:pPr rtl="1"/>
          <a:endParaRPr lang="he-IL" b="1"/>
        </a:p>
      </dgm:t>
    </dgm:pt>
    <dgm:pt modelId="{A20BC8B6-BA42-44BE-81BD-2027B9DDD305}" type="sibTrans" cxnId="{C56D3A40-B0D5-4422-B11C-66D4E953D8AB}">
      <dgm:prSet/>
      <dgm:spPr/>
      <dgm:t>
        <a:bodyPr/>
        <a:lstStyle/>
        <a:p>
          <a:pPr rtl="1"/>
          <a:endParaRPr lang="he-IL" b="1"/>
        </a:p>
      </dgm:t>
    </dgm:pt>
    <dgm:pt modelId="{17F414A1-AA95-45F3-9001-A37BF3ACA250}">
      <dgm:prSet/>
      <dgm:spPr/>
      <dgm:t>
        <a:bodyPr/>
        <a:lstStyle/>
        <a:p>
          <a:pPr rtl="1"/>
          <a:r>
            <a:rPr lang="he-IL" b="1" dirty="0" smtClean="0"/>
            <a:t>גני ילדים </a:t>
          </a:r>
          <a:endParaRPr lang="he-IL" b="1" dirty="0"/>
        </a:p>
      </dgm:t>
    </dgm:pt>
    <dgm:pt modelId="{324B974E-795A-4036-88F1-FE1F601992FA}" type="parTrans" cxnId="{B77C6FD9-456F-4599-AA88-B4D480C4418C}">
      <dgm:prSet/>
      <dgm:spPr/>
      <dgm:t>
        <a:bodyPr/>
        <a:lstStyle/>
        <a:p>
          <a:pPr rtl="1"/>
          <a:endParaRPr lang="he-IL" b="1"/>
        </a:p>
      </dgm:t>
    </dgm:pt>
    <dgm:pt modelId="{EECF1C2E-0CC9-461B-9F73-0C0FA7D2DB12}" type="sibTrans" cxnId="{B77C6FD9-456F-4599-AA88-B4D480C4418C}">
      <dgm:prSet/>
      <dgm:spPr/>
      <dgm:t>
        <a:bodyPr/>
        <a:lstStyle/>
        <a:p>
          <a:pPr rtl="1"/>
          <a:endParaRPr lang="he-IL" b="1"/>
        </a:p>
      </dgm:t>
    </dgm:pt>
    <dgm:pt modelId="{39C868CF-8BC7-4143-916F-F393C3152D60}">
      <dgm:prSet/>
      <dgm:spPr/>
      <dgm:t>
        <a:bodyPr/>
        <a:lstStyle/>
        <a:p>
          <a:pPr rtl="1"/>
          <a:r>
            <a:rPr lang="he-IL" b="1" dirty="0" smtClean="0"/>
            <a:t>מסלול</a:t>
          </a:r>
        </a:p>
        <a:p>
          <a:pPr rtl="1"/>
          <a:r>
            <a:rPr lang="he-IL" b="1" dirty="0" smtClean="0"/>
            <a:t>טיול </a:t>
          </a:r>
          <a:endParaRPr lang="he-IL" b="1" dirty="0"/>
        </a:p>
      </dgm:t>
    </dgm:pt>
    <dgm:pt modelId="{209BF55E-279C-4E3E-B48C-6E2665669833}" type="parTrans" cxnId="{FBAD3ED9-8B6C-40FD-92FC-A7251B4530FD}">
      <dgm:prSet/>
      <dgm:spPr/>
      <dgm:t>
        <a:bodyPr/>
        <a:lstStyle/>
        <a:p>
          <a:pPr rtl="1"/>
          <a:endParaRPr lang="he-IL" b="1"/>
        </a:p>
      </dgm:t>
    </dgm:pt>
    <dgm:pt modelId="{BCB8FFDE-B563-457A-BB30-A1A31FF194DE}" type="sibTrans" cxnId="{FBAD3ED9-8B6C-40FD-92FC-A7251B4530FD}">
      <dgm:prSet/>
      <dgm:spPr/>
      <dgm:t>
        <a:bodyPr/>
        <a:lstStyle/>
        <a:p>
          <a:pPr rtl="1"/>
          <a:endParaRPr lang="he-IL" b="1"/>
        </a:p>
      </dgm:t>
    </dgm:pt>
    <dgm:pt modelId="{0CAEF55A-CC75-485F-848D-7E8125830F0E}">
      <dgm:prSet/>
      <dgm:spPr/>
      <dgm:t>
        <a:bodyPr/>
        <a:lstStyle/>
        <a:p>
          <a:pPr rtl="1"/>
          <a:r>
            <a:rPr lang="he-IL" b="1" dirty="0" smtClean="0"/>
            <a:t>מבני ציבור </a:t>
          </a:r>
          <a:endParaRPr lang="he-IL" b="1" dirty="0"/>
        </a:p>
      </dgm:t>
    </dgm:pt>
    <dgm:pt modelId="{9BF2B6F4-C45D-4399-A587-0C06F464D015}" type="parTrans" cxnId="{2A386AD5-C3A9-4BD6-A511-9EFC9CDF425C}">
      <dgm:prSet/>
      <dgm:spPr/>
      <dgm:t>
        <a:bodyPr/>
        <a:lstStyle/>
        <a:p>
          <a:pPr rtl="1"/>
          <a:endParaRPr lang="he-IL" b="1"/>
        </a:p>
      </dgm:t>
    </dgm:pt>
    <dgm:pt modelId="{28A0292A-C239-4C6B-A24C-CC8AE4E0FF0D}" type="sibTrans" cxnId="{2A386AD5-C3A9-4BD6-A511-9EFC9CDF425C}">
      <dgm:prSet/>
      <dgm:spPr/>
      <dgm:t>
        <a:bodyPr/>
        <a:lstStyle/>
        <a:p>
          <a:pPr rtl="1"/>
          <a:endParaRPr lang="he-IL" b="1"/>
        </a:p>
      </dgm:t>
    </dgm:pt>
    <dgm:pt modelId="{40109F0B-E660-4625-B264-4E46DFE7E698}">
      <dgm:prSet/>
      <dgm:spPr/>
      <dgm:t>
        <a:bodyPr/>
        <a:lstStyle/>
        <a:p>
          <a:pPr rtl="1"/>
          <a:r>
            <a:rPr lang="he-IL" b="1" dirty="0" smtClean="0"/>
            <a:t>חוף הים </a:t>
          </a:r>
          <a:endParaRPr lang="he-IL" b="1" dirty="0"/>
        </a:p>
      </dgm:t>
    </dgm:pt>
    <dgm:pt modelId="{5A30E204-F8A8-4083-B1F0-8472E8ACC600}" type="parTrans" cxnId="{A56CFF2C-0AC8-42D6-A10E-DCEA412E0B2B}">
      <dgm:prSet/>
      <dgm:spPr/>
      <dgm:t>
        <a:bodyPr/>
        <a:lstStyle/>
        <a:p>
          <a:pPr rtl="1"/>
          <a:endParaRPr lang="he-IL" b="1"/>
        </a:p>
      </dgm:t>
    </dgm:pt>
    <dgm:pt modelId="{46C849BC-1F9A-4759-BE63-92B68478FC4B}" type="sibTrans" cxnId="{A56CFF2C-0AC8-42D6-A10E-DCEA412E0B2B}">
      <dgm:prSet/>
      <dgm:spPr/>
      <dgm:t>
        <a:bodyPr/>
        <a:lstStyle/>
        <a:p>
          <a:pPr rtl="1"/>
          <a:endParaRPr lang="he-IL" b="1"/>
        </a:p>
      </dgm:t>
    </dgm:pt>
    <dgm:pt modelId="{2DBBC416-3107-4931-BC7B-C25EED43F72E}">
      <dgm:prSet/>
      <dgm:spPr/>
      <dgm:t>
        <a:bodyPr/>
        <a:lstStyle/>
        <a:p>
          <a:pPr rtl="1"/>
          <a:r>
            <a:rPr lang="he-IL" b="1" dirty="0" smtClean="0"/>
            <a:t>רכב ציבורי </a:t>
          </a:r>
          <a:endParaRPr lang="he-IL" b="1" dirty="0"/>
        </a:p>
      </dgm:t>
    </dgm:pt>
    <dgm:pt modelId="{A41BF0D6-999A-481E-B668-5B15BB1C8551}" type="parTrans" cxnId="{2987A17E-D8D7-41D6-A3CD-843BB1B6EF05}">
      <dgm:prSet/>
      <dgm:spPr/>
      <dgm:t>
        <a:bodyPr/>
        <a:lstStyle/>
        <a:p>
          <a:pPr rtl="1"/>
          <a:endParaRPr lang="he-IL" b="1"/>
        </a:p>
      </dgm:t>
    </dgm:pt>
    <dgm:pt modelId="{B83344C8-887A-4A1B-B3E3-875F890F199B}" type="sibTrans" cxnId="{2987A17E-D8D7-41D6-A3CD-843BB1B6EF05}">
      <dgm:prSet/>
      <dgm:spPr/>
      <dgm:t>
        <a:bodyPr/>
        <a:lstStyle/>
        <a:p>
          <a:pPr rtl="1"/>
          <a:endParaRPr lang="he-IL" b="1"/>
        </a:p>
      </dgm:t>
    </dgm:pt>
    <dgm:pt modelId="{5DEA1DDF-71CD-4733-A1C0-E0B019608FCD}" type="pres">
      <dgm:prSet presAssocID="{204A142D-DA6A-4E8C-9944-DDD701B5CE5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D3A1DC25-61BF-4B58-9BC4-8657B7103EFF}" type="pres">
      <dgm:prSet presAssocID="{204A142D-DA6A-4E8C-9944-DDD701B5CE57}" presName="fgShape" presStyleLbl="fgShp" presStyleIdx="0" presStyleCnt="1"/>
      <dgm:spPr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endParaRPr lang="he-IL"/>
        </a:p>
      </dgm:t>
    </dgm:pt>
    <dgm:pt modelId="{A9B39D2B-353E-4D20-B4BE-C39865C9301A}" type="pres">
      <dgm:prSet presAssocID="{204A142D-DA6A-4E8C-9944-DDD701B5CE57}" presName="linComp" presStyleCnt="0"/>
      <dgm:spPr/>
    </dgm:pt>
    <dgm:pt modelId="{3963A7F9-73D3-47A8-84EA-D6AAB2A79E88}" type="pres">
      <dgm:prSet presAssocID="{FB876E7B-69E7-44CF-81F4-425DC59F4056}" presName="compNode" presStyleCnt="0"/>
      <dgm:spPr/>
    </dgm:pt>
    <dgm:pt modelId="{2B52EF07-A6CD-4E04-80AF-50B48A75521E}" type="pres">
      <dgm:prSet presAssocID="{FB876E7B-69E7-44CF-81F4-425DC59F4056}" presName="bkgdShape" presStyleLbl="node1" presStyleIdx="0" presStyleCnt="8"/>
      <dgm:spPr/>
      <dgm:t>
        <a:bodyPr/>
        <a:lstStyle/>
        <a:p>
          <a:pPr rtl="1"/>
          <a:endParaRPr lang="he-IL"/>
        </a:p>
      </dgm:t>
    </dgm:pt>
    <dgm:pt modelId="{1E722D14-F4D7-4DCA-85B3-485B107FC71D}" type="pres">
      <dgm:prSet presAssocID="{FB876E7B-69E7-44CF-81F4-425DC59F4056}" presName="nodeTx" presStyleLbl="node1" presStyleIdx="0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270BDFF-52CC-4FAA-99D2-15AF56415DB7}" type="pres">
      <dgm:prSet presAssocID="{FB876E7B-69E7-44CF-81F4-425DC59F4056}" presName="invisiNode" presStyleLbl="node1" presStyleIdx="0" presStyleCnt="8"/>
      <dgm:spPr/>
    </dgm:pt>
    <dgm:pt modelId="{574F3E68-7178-4A26-8DCA-2340704EA42B}" type="pres">
      <dgm:prSet presAssocID="{FB876E7B-69E7-44CF-81F4-425DC59F4056}" presName="imagNode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90C4A6C-8953-4304-9CCC-0FFE31ADBE6B}" type="pres">
      <dgm:prSet presAssocID="{94EE4FF1-0330-4D87-9AD4-0434B36616D5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889BBDB8-3A2C-42B6-B5BC-639047D64F9A}" type="pres">
      <dgm:prSet presAssocID="{2DBBC416-3107-4931-BC7B-C25EED43F72E}" presName="compNode" presStyleCnt="0"/>
      <dgm:spPr/>
    </dgm:pt>
    <dgm:pt modelId="{D1704348-5E56-49FA-9544-A8E194B57090}" type="pres">
      <dgm:prSet presAssocID="{2DBBC416-3107-4931-BC7B-C25EED43F72E}" presName="bkgdShape" presStyleLbl="node1" presStyleIdx="1" presStyleCnt="8"/>
      <dgm:spPr/>
      <dgm:t>
        <a:bodyPr/>
        <a:lstStyle/>
        <a:p>
          <a:pPr rtl="1"/>
          <a:endParaRPr lang="he-IL"/>
        </a:p>
      </dgm:t>
    </dgm:pt>
    <dgm:pt modelId="{CA6CAAB6-7913-4C5C-910A-75A3212BC4AF}" type="pres">
      <dgm:prSet presAssocID="{2DBBC416-3107-4931-BC7B-C25EED43F72E}" presName="nodeTx" presStyleLbl="node1" presStyleIdx="1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E12BFE4-1F6B-46C1-9CF9-15A643578F98}" type="pres">
      <dgm:prSet presAssocID="{2DBBC416-3107-4931-BC7B-C25EED43F72E}" presName="invisiNode" presStyleLbl="node1" presStyleIdx="1" presStyleCnt="8"/>
      <dgm:spPr/>
    </dgm:pt>
    <dgm:pt modelId="{B3CE602E-F7D7-43B4-A79F-F48DBAD3B308}" type="pres">
      <dgm:prSet presAssocID="{2DBBC416-3107-4931-BC7B-C25EED43F72E}" presName="imagNode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B50F4C6-0629-4B6F-B560-E9A4E24A18AE}" type="pres">
      <dgm:prSet presAssocID="{B83344C8-887A-4A1B-B3E3-875F890F199B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5A55BCB4-E653-465E-A849-B78BC9F7694A}" type="pres">
      <dgm:prSet presAssocID="{17F414A1-AA95-45F3-9001-A37BF3ACA250}" presName="compNode" presStyleCnt="0"/>
      <dgm:spPr/>
    </dgm:pt>
    <dgm:pt modelId="{E644E736-6F2C-49B8-8251-FB2D4D517FDD}" type="pres">
      <dgm:prSet presAssocID="{17F414A1-AA95-45F3-9001-A37BF3ACA250}" presName="bkgdShape" presStyleLbl="node1" presStyleIdx="2" presStyleCnt="8"/>
      <dgm:spPr/>
      <dgm:t>
        <a:bodyPr/>
        <a:lstStyle/>
        <a:p>
          <a:pPr rtl="1"/>
          <a:endParaRPr lang="he-IL"/>
        </a:p>
      </dgm:t>
    </dgm:pt>
    <dgm:pt modelId="{E00E169D-2C92-46A1-B4E1-1800CC75312B}" type="pres">
      <dgm:prSet presAssocID="{17F414A1-AA95-45F3-9001-A37BF3ACA250}" presName="nodeTx" presStyleLbl="node1" presStyleIdx="2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9365B8E-E17A-4BE8-AF61-BB2C2B38AE32}" type="pres">
      <dgm:prSet presAssocID="{17F414A1-AA95-45F3-9001-A37BF3ACA250}" presName="invisiNode" presStyleLbl="node1" presStyleIdx="2" presStyleCnt="8"/>
      <dgm:spPr/>
    </dgm:pt>
    <dgm:pt modelId="{2F63C6AD-9129-43F1-A331-CC36D5EACABD}" type="pres">
      <dgm:prSet presAssocID="{17F414A1-AA95-45F3-9001-A37BF3ACA250}" presName="imagNode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C389E7B-AAD2-4342-BCED-0D75AD842523}" type="pres">
      <dgm:prSet presAssocID="{EECF1C2E-0CC9-461B-9F73-0C0FA7D2DB12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75E46239-A6AF-4A0B-A895-4763972372FD}" type="pres">
      <dgm:prSet presAssocID="{62FBD9D8-A90B-4A6F-A42E-6362651CBA26}" presName="compNode" presStyleCnt="0"/>
      <dgm:spPr/>
    </dgm:pt>
    <dgm:pt modelId="{528D9898-F36A-4C6E-A2BF-B739B76F7B0B}" type="pres">
      <dgm:prSet presAssocID="{62FBD9D8-A90B-4A6F-A42E-6362651CBA26}" presName="bkgdShape" presStyleLbl="node1" presStyleIdx="3" presStyleCnt="8"/>
      <dgm:spPr/>
      <dgm:t>
        <a:bodyPr/>
        <a:lstStyle/>
        <a:p>
          <a:pPr rtl="1"/>
          <a:endParaRPr lang="he-IL"/>
        </a:p>
      </dgm:t>
    </dgm:pt>
    <dgm:pt modelId="{E7EC4B1E-7728-4C2A-89C7-8E35D77E7739}" type="pres">
      <dgm:prSet presAssocID="{62FBD9D8-A90B-4A6F-A42E-6362651CBA26}" presName="nodeTx" presStyleLbl="node1" presStyleIdx="3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DA77428-6E05-4AD9-B240-5BAF95EDCEB2}" type="pres">
      <dgm:prSet presAssocID="{62FBD9D8-A90B-4A6F-A42E-6362651CBA26}" presName="invisiNode" presStyleLbl="node1" presStyleIdx="3" presStyleCnt="8"/>
      <dgm:spPr/>
    </dgm:pt>
    <dgm:pt modelId="{33C4F407-5B8A-4745-8B4E-CB09C93D4FFA}" type="pres">
      <dgm:prSet presAssocID="{62FBD9D8-A90B-4A6F-A42E-6362651CBA26}" presName="imagNode" presStyleLbl="fgImgPlace1" presStyleIdx="3" presStyleCnt="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E6E0D87-583B-4865-8EEF-3BA145B89CB9}" type="pres">
      <dgm:prSet presAssocID="{F7F6ACD9-7908-409B-9A97-23DDACB2B140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548241BD-D97A-425A-A1EF-C92CAA0092DD}" type="pres">
      <dgm:prSet presAssocID="{BA8037E0-3102-44F2-AF8F-8E06FB6398DE}" presName="compNode" presStyleCnt="0"/>
      <dgm:spPr/>
    </dgm:pt>
    <dgm:pt modelId="{67A81AAC-ABBF-4D1B-B602-2E1A4B8FE907}" type="pres">
      <dgm:prSet presAssocID="{BA8037E0-3102-44F2-AF8F-8E06FB6398DE}" presName="bkgdShape" presStyleLbl="node1" presStyleIdx="4" presStyleCnt="8"/>
      <dgm:spPr/>
      <dgm:t>
        <a:bodyPr/>
        <a:lstStyle/>
        <a:p>
          <a:pPr rtl="1"/>
          <a:endParaRPr lang="he-IL"/>
        </a:p>
      </dgm:t>
    </dgm:pt>
    <dgm:pt modelId="{29DF1093-125C-45AC-9AE2-EBF1621C770F}" type="pres">
      <dgm:prSet presAssocID="{BA8037E0-3102-44F2-AF8F-8E06FB6398DE}" presName="nodeTx" presStyleLbl="node1" presStyleIdx="4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C468081-C5F8-4122-8672-2CBF3B6F97BA}" type="pres">
      <dgm:prSet presAssocID="{BA8037E0-3102-44F2-AF8F-8E06FB6398DE}" presName="invisiNode" presStyleLbl="node1" presStyleIdx="4" presStyleCnt="8"/>
      <dgm:spPr/>
    </dgm:pt>
    <dgm:pt modelId="{4C9EF466-57D8-4CAD-9419-A5917765E5CC}" type="pres">
      <dgm:prSet presAssocID="{BA8037E0-3102-44F2-AF8F-8E06FB6398DE}" presName="imagNode" presStyleLbl="fgImgPlace1" presStyleIdx="4" presStyleCnt="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F18D7C9E-46C4-41E5-9F85-821DD5CA170E}" type="pres">
      <dgm:prSet presAssocID="{A20BC8B6-BA42-44BE-81BD-2027B9DDD305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F38F2EC3-790B-4195-BEC9-5562CDBCBE06}" type="pres">
      <dgm:prSet presAssocID="{39C868CF-8BC7-4143-916F-F393C3152D60}" presName="compNode" presStyleCnt="0"/>
      <dgm:spPr/>
    </dgm:pt>
    <dgm:pt modelId="{58B08D0C-6643-44FE-9410-D9FA3492CE8B}" type="pres">
      <dgm:prSet presAssocID="{39C868CF-8BC7-4143-916F-F393C3152D60}" presName="bkgdShape" presStyleLbl="node1" presStyleIdx="5" presStyleCnt="8"/>
      <dgm:spPr/>
      <dgm:t>
        <a:bodyPr/>
        <a:lstStyle/>
        <a:p>
          <a:pPr rtl="1"/>
          <a:endParaRPr lang="he-IL"/>
        </a:p>
      </dgm:t>
    </dgm:pt>
    <dgm:pt modelId="{67EA4A29-16CC-4DCC-99F9-AEA6A99B5E8D}" type="pres">
      <dgm:prSet presAssocID="{39C868CF-8BC7-4143-916F-F393C3152D60}" presName="nodeTx" presStyleLbl="node1" presStyleIdx="5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F7F1A9A-6017-4517-9BCC-3B67FB454FED}" type="pres">
      <dgm:prSet presAssocID="{39C868CF-8BC7-4143-916F-F393C3152D60}" presName="invisiNode" presStyleLbl="node1" presStyleIdx="5" presStyleCnt="8"/>
      <dgm:spPr/>
    </dgm:pt>
    <dgm:pt modelId="{E58205E3-3CB5-4C82-822C-32D338EC72A1}" type="pres">
      <dgm:prSet presAssocID="{39C868CF-8BC7-4143-916F-F393C3152D60}" presName="imagNode" presStyleLbl="fgImgPlace1" presStyleIdx="5" presStyleCnt="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pPr rtl="1"/>
          <a:endParaRPr lang="he-IL"/>
        </a:p>
      </dgm:t>
    </dgm:pt>
    <dgm:pt modelId="{27A416B0-B456-4C7A-A181-D3D56A489851}" type="pres">
      <dgm:prSet presAssocID="{BCB8FFDE-B563-457A-BB30-A1A31FF194DE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ACBFFE4B-9FC8-4950-B008-F47FBC05D132}" type="pres">
      <dgm:prSet presAssocID="{0CAEF55A-CC75-485F-848D-7E8125830F0E}" presName="compNode" presStyleCnt="0"/>
      <dgm:spPr/>
    </dgm:pt>
    <dgm:pt modelId="{35393289-2DA5-4D34-ADC2-9DBD3A0E17FE}" type="pres">
      <dgm:prSet presAssocID="{0CAEF55A-CC75-485F-848D-7E8125830F0E}" presName="bkgdShape" presStyleLbl="node1" presStyleIdx="6" presStyleCnt="8"/>
      <dgm:spPr/>
      <dgm:t>
        <a:bodyPr/>
        <a:lstStyle/>
        <a:p>
          <a:pPr rtl="1"/>
          <a:endParaRPr lang="he-IL"/>
        </a:p>
      </dgm:t>
    </dgm:pt>
    <dgm:pt modelId="{22EE007A-E6E5-4DFD-895E-CF1644941ACA}" type="pres">
      <dgm:prSet presAssocID="{0CAEF55A-CC75-485F-848D-7E8125830F0E}" presName="nodeTx" presStyleLbl="node1" presStyleIdx="6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520FE18-5FA5-4A6C-B34B-D6B35343EF59}" type="pres">
      <dgm:prSet presAssocID="{0CAEF55A-CC75-485F-848D-7E8125830F0E}" presName="invisiNode" presStyleLbl="node1" presStyleIdx="6" presStyleCnt="8"/>
      <dgm:spPr/>
    </dgm:pt>
    <dgm:pt modelId="{4322D80F-68F7-4191-9082-D6CA8B2828B7}" type="pres">
      <dgm:prSet presAssocID="{0CAEF55A-CC75-485F-848D-7E8125830F0E}" presName="imagNode" presStyleLbl="fgImgPlace1" presStyleIdx="6" presStyleCnt="8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388CC6BF-D140-45BD-AF04-195E980D788D}" type="pres">
      <dgm:prSet presAssocID="{28A0292A-C239-4C6B-A24C-CC8AE4E0FF0D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77CA769A-ADD2-4453-9461-45056DA9A8A7}" type="pres">
      <dgm:prSet presAssocID="{40109F0B-E660-4625-B264-4E46DFE7E698}" presName="compNode" presStyleCnt="0"/>
      <dgm:spPr/>
    </dgm:pt>
    <dgm:pt modelId="{15F0432F-11B1-493E-BF69-0FA48C03D4EF}" type="pres">
      <dgm:prSet presAssocID="{40109F0B-E660-4625-B264-4E46DFE7E698}" presName="bkgdShape" presStyleLbl="node1" presStyleIdx="7" presStyleCnt="8"/>
      <dgm:spPr/>
      <dgm:t>
        <a:bodyPr/>
        <a:lstStyle/>
        <a:p>
          <a:pPr rtl="1"/>
          <a:endParaRPr lang="he-IL"/>
        </a:p>
      </dgm:t>
    </dgm:pt>
    <dgm:pt modelId="{80083641-73C3-4AE8-8CCB-71F6252CCBDE}" type="pres">
      <dgm:prSet presAssocID="{40109F0B-E660-4625-B264-4E46DFE7E698}" presName="nodeTx" presStyleLbl="node1" presStyleIdx="7" presStyleCnt="8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871D6ED-BF8A-42FC-B828-0474F09FEA8B}" type="pres">
      <dgm:prSet presAssocID="{40109F0B-E660-4625-B264-4E46DFE7E698}" presName="invisiNode" presStyleLbl="node1" presStyleIdx="7" presStyleCnt="8"/>
      <dgm:spPr/>
    </dgm:pt>
    <dgm:pt modelId="{A9AFD8A8-96E5-4BBE-AC8B-48FA2EF1007B}" type="pres">
      <dgm:prSet presAssocID="{40109F0B-E660-4625-B264-4E46DFE7E698}" presName="imagNode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</dgm:ptLst>
  <dgm:cxnLst>
    <dgm:cxn modelId="{78DD4017-4CD1-4599-89F9-2FF5F3490815}" type="presOf" srcId="{2DBBC416-3107-4931-BC7B-C25EED43F72E}" destId="{CA6CAAB6-7913-4C5C-910A-75A3212BC4AF}" srcOrd="1" destOrd="0" presId="urn:microsoft.com/office/officeart/2005/8/layout/hList7"/>
    <dgm:cxn modelId="{2A386AD5-C3A9-4BD6-A511-9EFC9CDF425C}" srcId="{204A142D-DA6A-4E8C-9944-DDD701B5CE57}" destId="{0CAEF55A-CC75-485F-848D-7E8125830F0E}" srcOrd="6" destOrd="0" parTransId="{9BF2B6F4-C45D-4399-A587-0C06F464D015}" sibTransId="{28A0292A-C239-4C6B-A24C-CC8AE4E0FF0D}"/>
    <dgm:cxn modelId="{9D1D8583-7036-4927-AC60-71425E7D3889}" type="presOf" srcId="{0CAEF55A-CC75-485F-848D-7E8125830F0E}" destId="{22EE007A-E6E5-4DFD-895E-CF1644941ACA}" srcOrd="1" destOrd="0" presId="urn:microsoft.com/office/officeart/2005/8/layout/hList7"/>
    <dgm:cxn modelId="{A7B8245D-6637-4F6D-840D-3EDEC0E4E6B8}" type="presOf" srcId="{FB876E7B-69E7-44CF-81F4-425DC59F4056}" destId="{2B52EF07-A6CD-4E04-80AF-50B48A75521E}" srcOrd="0" destOrd="0" presId="urn:microsoft.com/office/officeart/2005/8/layout/hList7"/>
    <dgm:cxn modelId="{B77C6FD9-456F-4599-AA88-B4D480C4418C}" srcId="{204A142D-DA6A-4E8C-9944-DDD701B5CE57}" destId="{17F414A1-AA95-45F3-9001-A37BF3ACA250}" srcOrd="2" destOrd="0" parTransId="{324B974E-795A-4036-88F1-FE1F601992FA}" sibTransId="{EECF1C2E-0CC9-461B-9F73-0C0FA7D2DB12}"/>
    <dgm:cxn modelId="{179B121C-ACDF-4C66-B367-6B5E8BB98FDA}" type="presOf" srcId="{BA8037E0-3102-44F2-AF8F-8E06FB6398DE}" destId="{29DF1093-125C-45AC-9AE2-EBF1621C770F}" srcOrd="1" destOrd="0" presId="urn:microsoft.com/office/officeart/2005/8/layout/hList7"/>
    <dgm:cxn modelId="{E45493CB-A7A1-4F65-9B97-C15C452D508A}" type="presOf" srcId="{B83344C8-887A-4A1B-B3E3-875F890F199B}" destId="{4B50F4C6-0629-4B6F-B560-E9A4E24A18AE}" srcOrd="0" destOrd="0" presId="urn:microsoft.com/office/officeart/2005/8/layout/hList7"/>
    <dgm:cxn modelId="{5E113B12-48EC-472E-92BE-3708ADD59195}" type="presOf" srcId="{17F414A1-AA95-45F3-9001-A37BF3ACA250}" destId="{E644E736-6F2C-49B8-8251-FB2D4D517FDD}" srcOrd="0" destOrd="0" presId="urn:microsoft.com/office/officeart/2005/8/layout/hList7"/>
    <dgm:cxn modelId="{A20BE381-EB43-4C92-A1A3-6A6B09316AE0}" type="presOf" srcId="{39C868CF-8BC7-4143-916F-F393C3152D60}" destId="{58B08D0C-6643-44FE-9410-D9FA3492CE8B}" srcOrd="0" destOrd="0" presId="urn:microsoft.com/office/officeart/2005/8/layout/hList7"/>
    <dgm:cxn modelId="{0E10B2C8-278C-4466-B0B4-451708BA5D16}" type="presOf" srcId="{BCB8FFDE-B563-457A-BB30-A1A31FF194DE}" destId="{27A416B0-B456-4C7A-A181-D3D56A489851}" srcOrd="0" destOrd="0" presId="urn:microsoft.com/office/officeart/2005/8/layout/hList7"/>
    <dgm:cxn modelId="{82022665-11E3-4CDF-BFFB-8C5BE7E80661}" type="presOf" srcId="{94EE4FF1-0330-4D87-9AD4-0434B36616D5}" destId="{F90C4A6C-8953-4304-9CCC-0FFE31ADBE6B}" srcOrd="0" destOrd="0" presId="urn:microsoft.com/office/officeart/2005/8/layout/hList7"/>
    <dgm:cxn modelId="{D6F4ACEC-F72E-4D65-A630-C3E34F29C245}" type="presOf" srcId="{39C868CF-8BC7-4143-916F-F393C3152D60}" destId="{67EA4A29-16CC-4DCC-99F9-AEA6A99B5E8D}" srcOrd="1" destOrd="0" presId="urn:microsoft.com/office/officeart/2005/8/layout/hList7"/>
    <dgm:cxn modelId="{C18AD232-2BB6-437C-86BF-0E32C580A5E1}" type="presOf" srcId="{FB876E7B-69E7-44CF-81F4-425DC59F4056}" destId="{1E722D14-F4D7-4DCA-85B3-485B107FC71D}" srcOrd="1" destOrd="0" presId="urn:microsoft.com/office/officeart/2005/8/layout/hList7"/>
    <dgm:cxn modelId="{C56D3A40-B0D5-4422-B11C-66D4E953D8AB}" srcId="{204A142D-DA6A-4E8C-9944-DDD701B5CE57}" destId="{BA8037E0-3102-44F2-AF8F-8E06FB6398DE}" srcOrd="4" destOrd="0" parTransId="{9C0D0BA2-9773-4243-86AD-340CBF735CB1}" sibTransId="{A20BC8B6-BA42-44BE-81BD-2027B9DDD305}"/>
    <dgm:cxn modelId="{98BBE5DE-840A-4E6B-A153-C7682C8868DD}" type="presOf" srcId="{EECF1C2E-0CC9-461B-9F73-0C0FA7D2DB12}" destId="{7C389E7B-AAD2-4342-BCED-0D75AD842523}" srcOrd="0" destOrd="0" presId="urn:microsoft.com/office/officeart/2005/8/layout/hList7"/>
    <dgm:cxn modelId="{F2CB6828-48EA-4049-84C0-848E126498AC}" srcId="{204A142D-DA6A-4E8C-9944-DDD701B5CE57}" destId="{FB876E7B-69E7-44CF-81F4-425DC59F4056}" srcOrd="0" destOrd="0" parTransId="{5E1C4DED-E2C3-41AA-88C6-B3C4D701784B}" sibTransId="{94EE4FF1-0330-4D87-9AD4-0434B36616D5}"/>
    <dgm:cxn modelId="{EA9BA0DC-F722-4509-8279-FF2F230DADAA}" type="presOf" srcId="{28A0292A-C239-4C6B-A24C-CC8AE4E0FF0D}" destId="{388CC6BF-D140-45BD-AF04-195E980D788D}" srcOrd="0" destOrd="0" presId="urn:microsoft.com/office/officeart/2005/8/layout/hList7"/>
    <dgm:cxn modelId="{53819073-9C10-4D12-9CB9-C3ADBA382439}" type="presOf" srcId="{204A142D-DA6A-4E8C-9944-DDD701B5CE57}" destId="{5DEA1DDF-71CD-4733-A1C0-E0B019608FCD}" srcOrd="0" destOrd="0" presId="urn:microsoft.com/office/officeart/2005/8/layout/hList7"/>
    <dgm:cxn modelId="{21CBFF78-50CF-4976-BEA1-0EC383D86AEB}" type="presOf" srcId="{40109F0B-E660-4625-B264-4E46DFE7E698}" destId="{15F0432F-11B1-493E-BF69-0FA48C03D4EF}" srcOrd="0" destOrd="0" presId="urn:microsoft.com/office/officeart/2005/8/layout/hList7"/>
    <dgm:cxn modelId="{0CE007CF-6C9C-4A78-A072-9D9018812974}" type="presOf" srcId="{17F414A1-AA95-45F3-9001-A37BF3ACA250}" destId="{E00E169D-2C92-46A1-B4E1-1800CC75312B}" srcOrd="1" destOrd="0" presId="urn:microsoft.com/office/officeart/2005/8/layout/hList7"/>
    <dgm:cxn modelId="{C2A73B2A-2D5E-4734-86B3-5FA56490269B}" srcId="{204A142D-DA6A-4E8C-9944-DDD701B5CE57}" destId="{62FBD9D8-A90B-4A6F-A42E-6362651CBA26}" srcOrd="3" destOrd="0" parTransId="{CD410202-B31E-4A4F-8AA0-EF32FDFA9688}" sibTransId="{F7F6ACD9-7908-409B-9A97-23DDACB2B140}"/>
    <dgm:cxn modelId="{28C1D7D0-C241-4CEA-A8B0-1F8EA390AFD6}" type="presOf" srcId="{0CAEF55A-CC75-485F-848D-7E8125830F0E}" destId="{35393289-2DA5-4D34-ADC2-9DBD3A0E17FE}" srcOrd="0" destOrd="0" presId="urn:microsoft.com/office/officeart/2005/8/layout/hList7"/>
    <dgm:cxn modelId="{FBAD3ED9-8B6C-40FD-92FC-A7251B4530FD}" srcId="{204A142D-DA6A-4E8C-9944-DDD701B5CE57}" destId="{39C868CF-8BC7-4143-916F-F393C3152D60}" srcOrd="5" destOrd="0" parTransId="{209BF55E-279C-4E3E-B48C-6E2665669833}" sibTransId="{BCB8FFDE-B563-457A-BB30-A1A31FF194DE}"/>
    <dgm:cxn modelId="{D717A954-13EE-46AA-BE63-D00D7D6C7ACD}" type="presOf" srcId="{F7F6ACD9-7908-409B-9A97-23DDACB2B140}" destId="{BE6E0D87-583B-4865-8EEF-3BA145B89CB9}" srcOrd="0" destOrd="0" presId="urn:microsoft.com/office/officeart/2005/8/layout/hList7"/>
    <dgm:cxn modelId="{AA285DC9-1C2E-4DC7-A43B-72D0BDE551CB}" type="presOf" srcId="{62FBD9D8-A90B-4A6F-A42E-6362651CBA26}" destId="{E7EC4B1E-7728-4C2A-89C7-8E35D77E7739}" srcOrd="1" destOrd="0" presId="urn:microsoft.com/office/officeart/2005/8/layout/hList7"/>
    <dgm:cxn modelId="{BA244473-0795-40CB-9135-61759CEA8F00}" type="presOf" srcId="{62FBD9D8-A90B-4A6F-A42E-6362651CBA26}" destId="{528D9898-F36A-4C6E-A2BF-B739B76F7B0B}" srcOrd="0" destOrd="0" presId="urn:microsoft.com/office/officeart/2005/8/layout/hList7"/>
    <dgm:cxn modelId="{814BB9B0-3606-40F2-BC79-E3307088F6A0}" type="presOf" srcId="{2DBBC416-3107-4931-BC7B-C25EED43F72E}" destId="{D1704348-5E56-49FA-9544-A8E194B57090}" srcOrd="0" destOrd="0" presId="urn:microsoft.com/office/officeart/2005/8/layout/hList7"/>
    <dgm:cxn modelId="{8052B086-584A-4D39-B630-1A820C21260D}" type="presOf" srcId="{40109F0B-E660-4625-B264-4E46DFE7E698}" destId="{80083641-73C3-4AE8-8CCB-71F6252CCBDE}" srcOrd="1" destOrd="0" presId="urn:microsoft.com/office/officeart/2005/8/layout/hList7"/>
    <dgm:cxn modelId="{A56CFF2C-0AC8-42D6-A10E-DCEA412E0B2B}" srcId="{204A142D-DA6A-4E8C-9944-DDD701B5CE57}" destId="{40109F0B-E660-4625-B264-4E46DFE7E698}" srcOrd="7" destOrd="0" parTransId="{5A30E204-F8A8-4083-B1F0-8472E8ACC600}" sibTransId="{46C849BC-1F9A-4759-BE63-92B68478FC4B}"/>
    <dgm:cxn modelId="{2987A17E-D8D7-41D6-A3CD-843BB1B6EF05}" srcId="{204A142D-DA6A-4E8C-9944-DDD701B5CE57}" destId="{2DBBC416-3107-4931-BC7B-C25EED43F72E}" srcOrd="1" destOrd="0" parTransId="{A41BF0D6-999A-481E-B668-5B15BB1C8551}" sibTransId="{B83344C8-887A-4A1B-B3E3-875F890F199B}"/>
    <dgm:cxn modelId="{82EADBBA-C427-484D-B65C-7005854A01C9}" type="presOf" srcId="{BA8037E0-3102-44F2-AF8F-8E06FB6398DE}" destId="{67A81AAC-ABBF-4D1B-B602-2E1A4B8FE907}" srcOrd="0" destOrd="0" presId="urn:microsoft.com/office/officeart/2005/8/layout/hList7"/>
    <dgm:cxn modelId="{DB5EDBF0-3AE2-4E1D-93A8-9F6BAAD03170}" type="presOf" srcId="{A20BC8B6-BA42-44BE-81BD-2027B9DDD305}" destId="{F18D7C9E-46C4-41E5-9F85-821DD5CA170E}" srcOrd="0" destOrd="0" presId="urn:microsoft.com/office/officeart/2005/8/layout/hList7"/>
    <dgm:cxn modelId="{E3DAE549-EB42-4455-9139-0C6C47B2EE62}" type="presParOf" srcId="{5DEA1DDF-71CD-4733-A1C0-E0B019608FCD}" destId="{D3A1DC25-61BF-4B58-9BC4-8657B7103EFF}" srcOrd="0" destOrd="0" presId="urn:microsoft.com/office/officeart/2005/8/layout/hList7"/>
    <dgm:cxn modelId="{B77BC814-4795-467F-84B4-F81CD4774FE0}" type="presParOf" srcId="{5DEA1DDF-71CD-4733-A1C0-E0B019608FCD}" destId="{A9B39D2B-353E-4D20-B4BE-C39865C9301A}" srcOrd="1" destOrd="0" presId="urn:microsoft.com/office/officeart/2005/8/layout/hList7"/>
    <dgm:cxn modelId="{D592AD9D-754C-4A0D-856C-C90ADE2DFDC2}" type="presParOf" srcId="{A9B39D2B-353E-4D20-B4BE-C39865C9301A}" destId="{3963A7F9-73D3-47A8-84EA-D6AAB2A79E88}" srcOrd="0" destOrd="0" presId="urn:microsoft.com/office/officeart/2005/8/layout/hList7"/>
    <dgm:cxn modelId="{59B9A85D-CA96-4A51-B230-99770E2BC328}" type="presParOf" srcId="{3963A7F9-73D3-47A8-84EA-D6AAB2A79E88}" destId="{2B52EF07-A6CD-4E04-80AF-50B48A75521E}" srcOrd="0" destOrd="0" presId="urn:microsoft.com/office/officeart/2005/8/layout/hList7"/>
    <dgm:cxn modelId="{0531E27E-5564-4EAB-9FD9-0F507C4FF963}" type="presParOf" srcId="{3963A7F9-73D3-47A8-84EA-D6AAB2A79E88}" destId="{1E722D14-F4D7-4DCA-85B3-485B107FC71D}" srcOrd="1" destOrd="0" presId="urn:microsoft.com/office/officeart/2005/8/layout/hList7"/>
    <dgm:cxn modelId="{938F12DB-094E-4B07-8EEF-5314D4E8F1B2}" type="presParOf" srcId="{3963A7F9-73D3-47A8-84EA-D6AAB2A79E88}" destId="{5270BDFF-52CC-4FAA-99D2-15AF56415DB7}" srcOrd="2" destOrd="0" presId="urn:microsoft.com/office/officeart/2005/8/layout/hList7"/>
    <dgm:cxn modelId="{551BA8C4-AC40-4E80-A754-BD67E7B46140}" type="presParOf" srcId="{3963A7F9-73D3-47A8-84EA-D6AAB2A79E88}" destId="{574F3E68-7178-4A26-8DCA-2340704EA42B}" srcOrd="3" destOrd="0" presId="urn:microsoft.com/office/officeart/2005/8/layout/hList7"/>
    <dgm:cxn modelId="{1DC1C21D-1F0E-4879-8632-BD10FA1F4DE4}" type="presParOf" srcId="{A9B39D2B-353E-4D20-B4BE-C39865C9301A}" destId="{F90C4A6C-8953-4304-9CCC-0FFE31ADBE6B}" srcOrd="1" destOrd="0" presId="urn:microsoft.com/office/officeart/2005/8/layout/hList7"/>
    <dgm:cxn modelId="{441DC1FB-A70B-4720-9E1D-C0ADE22F3A71}" type="presParOf" srcId="{A9B39D2B-353E-4D20-B4BE-C39865C9301A}" destId="{889BBDB8-3A2C-42B6-B5BC-639047D64F9A}" srcOrd="2" destOrd="0" presId="urn:microsoft.com/office/officeart/2005/8/layout/hList7"/>
    <dgm:cxn modelId="{A02F92A0-5368-4835-9BC3-D7CD7C56C456}" type="presParOf" srcId="{889BBDB8-3A2C-42B6-B5BC-639047D64F9A}" destId="{D1704348-5E56-49FA-9544-A8E194B57090}" srcOrd="0" destOrd="0" presId="urn:microsoft.com/office/officeart/2005/8/layout/hList7"/>
    <dgm:cxn modelId="{DE66131A-92D5-431E-BCA7-63301E3884F4}" type="presParOf" srcId="{889BBDB8-3A2C-42B6-B5BC-639047D64F9A}" destId="{CA6CAAB6-7913-4C5C-910A-75A3212BC4AF}" srcOrd="1" destOrd="0" presId="urn:microsoft.com/office/officeart/2005/8/layout/hList7"/>
    <dgm:cxn modelId="{A55D9CB8-344C-43D0-ACD6-0D36D8370DB6}" type="presParOf" srcId="{889BBDB8-3A2C-42B6-B5BC-639047D64F9A}" destId="{5E12BFE4-1F6B-46C1-9CF9-15A643578F98}" srcOrd="2" destOrd="0" presId="urn:microsoft.com/office/officeart/2005/8/layout/hList7"/>
    <dgm:cxn modelId="{9D457233-C663-4DEA-B733-743E18AE93FA}" type="presParOf" srcId="{889BBDB8-3A2C-42B6-B5BC-639047D64F9A}" destId="{B3CE602E-F7D7-43B4-A79F-F48DBAD3B308}" srcOrd="3" destOrd="0" presId="urn:microsoft.com/office/officeart/2005/8/layout/hList7"/>
    <dgm:cxn modelId="{77A9E746-CE23-4868-BDDE-63C458BC6518}" type="presParOf" srcId="{A9B39D2B-353E-4D20-B4BE-C39865C9301A}" destId="{4B50F4C6-0629-4B6F-B560-E9A4E24A18AE}" srcOrd="3" destOrd="0" presId="urn:microsoft.com/office/officeart/2005/8/layout/hList7"/>
    <dgm:cxn modelId="{A417C8CE-C0A6-4043-BADB-276AC8D48CD0}" type="presParOf" srcId="{A9B39D2B-353E-4D20-B4BE-C39865C9301A}" destId="{5A55BCB4-E653-465E-A849-B78BC9F7694A}" srcOrd="4" destOrd="0" presId="urn:microsoft.com/office/officeart/2005/8/layout/hList7"/>
    <dgm:cxn modelId="{851ED2CB-0CC0-4F5F-B47E-4FEEAD327F48}" type="presParOf" srcId="{5A55BCB4-E653-465E-A849-B78BC9F7694A}" destId="{E644E736-6F2C-49B8-8251-FB2D4D517FDD}" srcOrd="0" destOrd="0" presId="urn:microsoft.com/office/officeart/2005/8/layout/hList7"/>
    <dgm:cxn modelId="{2E73919A-A847-4030-81D8-C9E6B4A4407D}" type="presParOf" srcId="{5A55BCB4-E653-465E-A849-B78BC9F7694A}" destId="{E00E169D-2C92-46A1-B4E1-1800CC75312B}" srcOrd="1" destOrd="0" presId="urn:microsoft.com/office/officeart/2005/8/layout/hList7"/>
    <dgm:cxn modelId="{56E2BB28-DAAE-4C03-9E73-D16411E87F42}" type="presParOf" srcId="{5A55BCB4-E653-465E-A849-B78BC9F7694A}" destId="{C9365B8E-E17A-4BE8-AF61-BB2C2B38AE32}" srcOrd="2" destOrd="0" presId="urn:microsoft.com/office/officeart/2005/8/layout/hList7"/>
    <dgm:cxn modelId="{D6B1042A-776A-4BF8-86F4-F44D3EF250AA}" type="presParOf" srcId="{5A55BCB4-E653-465E-A849-B78BC9F7694A}" destId="{2F63C6AD-9129-43F1-A331-CC36D5EACABD}" srcOrd="3" destOrd="0" presId="urn:microsoft.com/office/officeart/2005/8/layout/hList7"/>
    <dgm:cxn modelId="{C1778661-184E-41D9-AD00-DD2D87F39A98}" type="presParOf" srcId="{A9B39D2B-353E-4D20-B4BE-C39865C9301A}" destId="{7C389E7B-AAD2-4342-BCED-0D75AD842523}" srcOrd="5" destOrd="0" presId="urn:microsoft.com/office/officeart/2005/8/layout/hList7"/>
    <dgm:cxn modelId="{4DEEEA2F-F575-4E01-9523-B36BAF3107E6}" type="presParOf" srcId="{A9B39D2B-353E-4D20-B4BE-C39865C9301A}" destId="{75E46239-A6AF-4A0B-A895-4763972372FD}" srcOrd="6" destOrd="0" presId="urn:microsoft.com/office/officeart/2005/8/layout/hList7"/>
    <dgm:cxn modelId="{2912D7A8-0ECA-4E88-AEF8-C822881E0731}" type="presParOf" srcId="{75E46239-A6AF-4A0B-A895-4763972372FD}" destId="{528D9898-F36A-4C6E-A2BF-B739B76F7B0B}" srcOrd="0" destOrd="0" presId="urn:microsoft.com/office/officeart/2005/8/layout/hList7"/>
    <dgm:cxn modelId="{61D6DCDC-1D83-42FB-9B01-D31E54D6F084}" type="presParOf" srcId="{75E46239-A6AF-4A0B-A895-4763972372FD}" destId="{E7EC4B1E-7728-4C2A-89C7-8E35D77E7739}" srcOrd="1" destOrd="0" presId="urn:microsoft.com/office/officeart/2005/8/layout/hList7"/>
    <dgm:cxn modelId="{E1B12250-3DD3-49AE-B506-D2D44AC9AF92}" type="presParOf" srcId="{75E46239-A6AF-4A0B-A895-4763972372FD}" destId="{4DA77428-6E05-4AD9-B240-5BAF95EDCEB2}" srcOrd="2" destOrd="0" presId="urn:microsoft.com/office/officeart/2005/8/layout/hList7"/>
    <dgm:cxn modelId="{97561F96-1EC6-4431-912E-169A72AD6A01}" type="presParOf" srcId="{75E46239-A6AF-4A0B-A895-4763972372FD}" destId="{33C4F407-5B8A-4745-8B4E-CB09C93D4FFA}" srcOrd="3" destOrd="0" presId="urn:microsoft.com/office/officeart/2005/8/layout/hList7"/>
    <dgm:cxn modelId="{C6A426CF-B22B-4447-A336-05D3F25104EB}" type="presParOf" srcId="{A9B39D2B-353E-4D20-B4BE-C39865C9301A}" destId="{BE6E0D87-583B-4865-8EEF-3BA145B89CB9}" srcOrd="7" destOrd="0" presId="urn:microsoft.com/office/officeart/2005/8/layout/hList7"/>
    <dgm:cxn modelId="{A3445621-BA1C-4F80-B829-320B53AA59A3}" type="presParOf" srcId="{A9B39D2B-353E-4D20-B4BE-C39865C9301A}" destId="{548241BD-D97A-425A-A1EF-C92CAA0092DD}" srcOrd="8" destOrd="0" presId="urn:microsoft.com/office/officeart/2005/8/layout/hList7"/>
    <dgm:cxn modelId="{66848FB5-3C18-4CFE-8937-AF36585856E1}" type="presParOf" srcId="{548241BD-D97A-425A-A1EF-C92CAA0092DD}" destId="{67A81AAC-ABBF-4D1B-B602-2E1A4B8FE907}" srcOrd="0" destOrd="0" presId="urn:microsoft.com/office/officeart/2005/8/layout/hList7"/>
    <dgm:cxn modelId="{C640DC99-99DA-4E76-BD59-523BBD00169E}" type="presParOf" srcId="{548241BD-D97A-425A-A1EF-C92CAA0092DD}" destId="{29DF1093-125C-45AC-9AE2-EBF1621C770F}" srcOrd="1" destOrd="0" presId="urn:microsoft.com/office/officeart/2005/8/layout/hList7"/>
    <dgm:cxn modelId="{F9D16BC2-0BD9-4944-9695-80A6D491CA97}" type="presParOf" srcId="{548241BD-D97A-425A-A1EF-C92CAA0092DD}" destId="{0C468081-C5F8-4122-8672-2CBF3B6F97BA}" srcOrd="2" destOrd="0" presId="urn:microsoft.com/office/officeart/2005/8/layout/hList7"/>
    <dgm:cxn modelId="{47A07FCF-720D-4C07-A547-8E97A52DC6B4}" type="presParOf" srcId="{548241BD-D97A-425A-A1EF-C92CAA0092DD}" destId="{4C9EF466-57D8-4CAD-9419-A5917765E5CC}" srcOrd="3" destOrd="0" presId="urn:microsoft.com/office/officeart/2005/8/layout/hList7"/>
    <dgm:cxn modelId="{7D8F783A-6110-4A33-A4E1-FE868911C061}" type="presParOf" srcId="{A9B39D2B-353E-4D20-B4BE-C39865C9301A}" destId="{F18D7C9E-46C4-41E5-9F85-821DD5CA170E}" srcOrd="9" destOrd="0" presId="urn:microsoft.com/office/officeart/2005/8/layout/hList7"/>
    <dgm:cxn modelId="{70929EDE-D173-4BAF-B4B3-9BDE9DA2C18C}" type="presParOf" srcId="{A9B39D2B-353E-4D20-B4BE-C39865C9301A}" destId="{F38F2EC3-790B-4195-BEC9-5562CDBCBE06}" srcOrd="10" destOrd="0" presId="urn:microsoft.com/office/officeart/2005/8/layout/hList7"/>
    <dgm:cxn modelId="{D122699B-D7C1-45A0-8309-68E78109EF8C}" type="presParOf" srcId="{F38F2EC3-790B-4195-BEC9-5562CDBCBE06}" destId="{58B08D0C-6643-44FE-9410-D9FA3492CE8B}" srcOrd="0" destOrd="0" presId="urn:microsoft.com/office/officeart/2005/8/layout/hList7"/>
    <dgm:cxn modelId="{FF1FA30E-24B1-4579-9A94-C7A2F4451454}" type="presParOf" srcId="{F38F2EC3-790B-4195-BEC9-5562CDBCBE06}" destId="{67EA4A29-16CC-4DCC-99F9-AEA6A99B5E8D}" srcOrd="1" destOrd="0" presId="urn:microsoft.com/office/officeart/2005/8/layout/hList7"/>
    <dgm:cxn modelId="{0452F7E4-9BEB-445B-9BAB-73AA453C90FA}" type="presParOf" srcId="{F38F2EC3-790B-4195-BEC9-5562CDBCBE06}" destId="{4F7F1A9A-6017-4517-9BCC-3B67FB454FED}" srcOrd="2" destOrd="0" presId="urn:microsoft.com/office/officeart/2005/8/layout/hList7"/>
    <dgm:cxn modelId="{BB54B0CF-57D9-4FF8-A452-621426C5B648}" type="presParOf" srcId="{F38F2EC3-790B-4195-BEC9-5562CDBCBE06}" destId="{E58205E3-3CB5-4C82-822C-32D338EC72A1}" srcOrd="3" destOrd="0" presId="urn:microsoft.com/office/officeart/2005/8/layout/hList7"/>
    <dgm:cxn modelId="{F0AD2BC8-CCDB-46D7-B16A-947A57A589F0}" type="presParOf" srcId="{A9B39D2B-353E-4D20-B4BE-C39865C9301A}" destId="{27A416B0-B456-4C7A-A181-D3D56A489851}" srcOrd="11" destOrd="0" presId="urn:microsoft.com/office/officeart/2005/8/layout/hList7"/>
    <dgm:cxn modelId="{52E6F21E-CDE6-4761-B1B5-185FF28CC39B}" type="presParOf" srcId="{A9B39D2B-353E-4D20-B4BE-C39865C9301A}" destId="{ACBFFE4B-9FC8-4950-B008-F47FBC05D132}" srcOrd="12" destOrd="0" presId="urn:microsoft.com/office/officeart/2005/8/layout/hList7"/>
    <dgm:cxn modelId="{659A0E7C-BDC2-4C0F-8F56-58405FBFBEF9}" type="presParOf" srcId="{ACBFFE4B-9FC8-4950-B008-F47FBC05D132}" destId="{35393289-2DA5-4D34-ADC2-9DBD3A0E17FE}" srcOrd="0" destOrd="0" presId="urn:microsoft.com/office/officeart/2005/8/layout/hList7"/>
    <dgm:cxn modelId="{F7230449-8FC1-4777-A7AD-96250AA66044}" type="presParOf" srcId="{ACBFFE4B-9FC8-4950-B008-F47FBC05D132}" destId="{22EE007A-E6E5-4DFD-895E-CF1644941ACA}" srcOrd="1" destOrd="0" presId="urn:microsoft.com/office/officeart/2005/8/layout/hList7"/>
    <dgm:cxn modelId="{14B3D665-6C52-4381-960F-6C0B4CF2C537}" type="presParOf" srcId="{ACBFFE4B-9FC8-4950-B008-F47FBC05D132}" destId="{A520FE18-5FA5-4A6C-B34B-D6B35343EF59}" srcOrd="2" destOrd="0" presId="urn:microsoft.com/office/officeart/2005/8/layout/hList7"/>
    <dgm:cxn modelId="{8EEDE625-713A-4129-BA86-31B0B1A95287}" type="presParOf" srcId="{ACBFFE4B-9FC8-4950-B008-F47FBC05D132}" destId="{4322D80F-68F7-4191-9082-D6CA8B2828B7}" srcOrd="3" destOrd="0" presId="urn:microsoft.com/office/officeart/2005/8/layout/hList7"/>
    <dgm:cxn modelId="{AE7C20C1-DE8E-4D70-B427-3BB70DF5785B}" type="presParOf" srcId="{A9B39D2B-353E-4D20-B4BE-C39865C9301A}" destId="{388CC6BF-D140-45BD-AF04-195E980D788D}" srcOrd="13" destOrd="0" presId="urn:microsoft.com/office/officeart/2005/8/layout/hList7"/>
    <dgm:cxn modelId="{E5B8DBC4-EC8C-4FB0-9652-E3317F7FCC74}" type="presParOf" srcId="{A9B39D2B-353E-4D20-B4BE-C39865C9301A}" destId="{77CA769A-ADD2-4453-9461-45056DA9A8A7}" srcOrd="14" destOrd="0" presId="urn:microsoft.com/office/officeart/2005/8/layout/hList7"/>
    <dgm:cxn modelId="{2E4CDA5A-9127-4B96-AFA3-C951957E7C9D}" type="presParOf" srcId="{77CA769A-ADD2-4453-9461-45056DA9A8A7}" destId="{15F0432F-11B1-493E-BF69-0FA48C03D4EF}" srcOrd="0" destOrd="0" presId="urn:microsoft.com/office/officeart/2005/8/layout/hList7"/>
    <dgm:cxn modelId="{D299E0FB-A37C-427F-9644-EF5CFE425178}" type="presParOf" srcId="{77CA769A-ADD2-4453-9461-45056DA9A8A7}" destId="{80083641-73C3-4AE8-8CCB-71F6252CCBDE}" srcOrd="1" destOrd="0" presId="urn:microsoft.com/office/officeart/2005/8/layout/hList7"/>
    <dgm:cxn modelId="{C4042ABF-E046-4C81-9B91-606A4245FFD8}" type="presParOf" srcId="{77CA769A-ADD2-4453-9461-45056DA9A8A7}" destId="{E871D6ED-BF8A-42FC-B828-0474F09FEA8B}" srcOrd="2" destOrd="0" presId="urn:microsoft.com/office/officeart/2005/8/layout/hList7"/>
    <dgm:cxn modelId="{FDFBFAA1-46CC-4CD3-947F-0E7DE728F930}" type="presParOf" srcId="{77CA769A-ADD2-4453-9461-45056DA9A8A7}" destId="{A9AFD8A8-96E5-4BBE-AC8B-48FA2EF1007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E00932-DCD3-423B-BEF4-505D881032C2}" type="doc">
      <dgm:prSet loTypeId="urn:microsoft.com/office/officeart/2005/8/layout/hierarchy4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pPr rtl="1"/>
          <a:endParaRPr lang="he-IL"/>
        </a:p>
      </dgm:t>
    </dgm:pt>
    <dgm:pt modelId="{24F99879-BA8B-497C-8870-A71846B4FB94}">
      <dgm:prSet phldrT="[טקסט]" custT="1"/>
      <dgm:spPr/>
      <dgm:t>
        <a:bodyPr anchor="t"/>
        <a:lstStyle/>
        <a:p>
          <a:pPr rtl="1">
            <a:lnSpc>
              <a:spcPct val="150000"/>
            </a:lnSpc>
          </a:pPr>
          <a:r>
            <a:rPr lang="he-IL" sz="2400" b="1" dirty="0" smtClean="0"/>
            <a:t>המטרה </a:t>
          </a:r>
          <a:r>
            <a:rPr lang="he-IL" sz="2400" dirty="0" smtClean="0"/>
            <a:t>:בחינת המוכנות ,ידע המקצועי, התגובה ,ממשקי עבודה , פעילות  בהתאם להנחיות ונהלים ופערים באירוע חפץ חשוד.  </a:t>
          </a:r>
          <a:endParaRPr lang="he-IL" sz="2400" dirty="0"/>
        </a:p>
      </dgm:t>
    </dgm:pt>
    <dgm:pt modelId="{41CDD955-3896-467D-973C-099F44B2E184}" type="parTrans" cxnId="{D6F7B7D5-AC54-40E7-9C5F-4B36AB34D617}">
      <dgm:prSet/>
      <dgm:spPr/>
      <dgm:t>
        <a:bodyPr/>
        <a:lstStyle/>
        <a:p>
          <a:pPr rtl="1"/>
          <a:endParaRPr lang="he-IL" sz="1400"/>
        </a:p>
      </dgm:t>
    </dgm:pt>
    <dgm:pt modelId="{451A1121-63F7-47E6-A490-830D397AF4A4}" type="sibTrans" cxnId="{D6F7B7D5-AC54-40E7-9C5F-4B36AB34D617}">
      <dgm:prSet/>
      <dgm:spPr/>
      <dgm:t>
        <a:bodyPr/>
        <a:lstStyle/>
        <a:p>
          <a:pPr rtl="1"/>
          <a:endParaRPr lang="he-IL" sz="1400"/>
        </a:p>
      </dgm:t>
    </dgm:pt>
    <dgm:pt modelId="{30994F6C-5CD4-4917-94CB-044CF6CC0A99}">
      <dgm:prSet phldrT="[טקסט]" custT="1"/>
      <dgm:spPr/>
      <dgm:t>
        <a:bodyPr/>
        <a:lstStyle/>
        <a:p>
          <a:pPr rtl="1"/>
          <a:r>
            <a:rPr lang="he-IL" sz="2400" b="1" dirty="0" smtClean="0"/>
            <a:t>השיטה</a:t>
          </a:r>
          <a:r>
            <a:rPr lang="he-IL" sz="2400" dirty="0" smtClean="0"/>
            <a:t> </a:t>
          </a:r>
        </a:p>
        <a:p>
          <a:pPr rtl="1"/>
          <a:r>
            <a:rPr lang="he-IL" sz="2400" dirty="0" smtClean="0"/>
            <a:t>תרגיל פתע באמצעות הנחת </a:t>
          </a:r>
        </a:p>
        <a:p>
          <a:pPr rtl="1"/>
          <a:r>
            <a:rPr lang="he-IL" sz="2400" dirty="0" smtClean="0"/>
            <a:t>"חפץ חשוד"  </a:t>
          </a:r>
          <a:endParaRPr lang="he-IL" sz="2400" dirty="0"/>
        </a:p>
      </dgm:t>
    </dgm:pt>
    <dgm:pt modelId="{7824D4FB-C30A-40F0-9AFE-8D8F2D253ECA}" type="parTrans" cxnId="{876FA881-524D-4337-8A54-AA6D2005244D}">
      <dgm:prSet/>
      <dgm:spPr/>
      <dgm:t>
        <a:bodyPr/>
        <a:lstStyle/>
        <a:p>
          <a:pPr rtl="1"/>
          <a:endParaRPr lang="he-IL" sz="1400"/>
        </a:p>
      </dgm:t>
    </dgm:pt>
    <dgm:pt modelId="{98844015-9F0D-49B5-8F12-8AAC89533FED}" type="sibTrans" cxnId="{876FA881-524D-4337-8A54-AA6D2005244D}">
      <dgm:prSet/>
      <dgm:spPr/>
      <dgm:t>
        <a:bodyPr/>
        <a:lstStyle/>
        <a:p>
          <a:pPr rtl="1"/>
          <a:endParaRPr lang="he-IL" sz="1400"/>
        </a:p>
      </dgm:t>
    </dgm:pt>
    <dgm:pt modelId="{C4E37D03-45DA-4FD5-BF9E-72687EEE0B7D}">
      <dgm:prSet phldrT="[טקסט]" custT="1"/>
      <dgm:spPr/>
      <dgm:t>
        <a:bodyPr anchor="ctr"/>
        <a:lstStyle/>
        <a:p>
          <a:pPr rtl="1"/>
          <a:r>
            <a:rPr lang="he-IL" sz="2400" b="0" dirty="0" smtClean="0"/>
            <a:t>תחקיר</a:t>
          </a:r>
          <a:r>
            <a:rPr lang="he-IL" sz="1800" b="1" dirty="0" smtClean="0"/>
            <a:t> </a:t>
          </a:r>
        </a:p>
        <a:p>
          <a:pPr rtl="1"/>
          <a:r>
            <a:rPr lang="he-IL" sz="2400" dirty="0" smtClean="0"/>
            <a:t>הפקת לקחים</a:t>
          </a:r>
        </a:p>
      </dgm:t>
    </dgm:pt>
    <dgm:pt modelId="{AFA51A7F-76A8-4CC1-9C55-4D8C29F89AAE}" type="parTrans" cxnId="{60B3C471-82CA-4868-930C-6D233D0426D9}">
      <dgm:prSet/>
      <dgm:spPr/>
      <dgm:t>
        <a:bodyPr/>
        <a:lstStyle/>
        <a:p>
          <a:pPr rtl="1"/>
          <a:endParaRPr lang="he-IL" sz="1400"/>
        </a:p>
      </dgm:t>
    </dgm:pt>
    <dgm:pt modelId="{E7234B46-800A-4C97-95C8-18609B40D80E}" type="sibTrans" cxnId="{60B3C471-82CA-4868-930C-6D233D0426D9}">
      <dgm:prSet/>
      <dgm:spPr/>
      <dgm:t>
        <a:bodyPr/>
        <a:lstStyle/>
        <a:p>
          <a:pPr rtl="1"/>
          <a:endParaRPr lang="he-IL" sz="1400"/>
        </a:p>
      </dgm:t>
    </dgm:pt>
    <dgm:pt modelId="{C2328CEB-B1B2-4BFC-BAAA-67CB63244B45}">
      <dgm:prSet phldrT="[טקסט]" custT="1"/>
      <dgm:spPr/>
      <dgm:t>
        <a:bodyPr anchor="t"/>
        <a:lstStyle/>
        <a:p>
          <a:pPr rtl="1"/>
          <a:r>
            <a:rPr lang="he-IL" sz="2400" b="1" dirty="0" smtClean="0"/>
            <a:t>בטיחות </a:t>
          </a:r>
        </a:p>
        <a:p>
          <a:pPr rtl="1"/>
          <a:r>
            <a:rPr lang="he-IL" sz="2400" dirty="0" smtClean="0"/>
            <a:t>ראה מודל תיק תרגיל</a:t>
          </a:r>
          <a:endParaRPr lang="he-IL" sz="1800" dirty="0"/>
        </a:p>
      </dgm:t>
    </dgm:pt>
    <dgm:pt modelId="{33E02594-1851-405C-B1E9-1952A0CD709D}" type="parTrans" cxnId="{1065DD7C-B642-4094-8973-67198C09EEC6}">
      <dgm:prSet/>
      <dgm:spPr/>
      <dgm:t>
        <a:bodyPr/>
        <a:lstStyle/>
        <a:p>
          <a:pPr rtl="1"/>
          <a:endParaRPr lang="he-IL" sz="1400"/>
        </a:p>
      </dgm:t>
    </dgm:pt>
    <dgm:pt modelId="{D165DEED-8B13-439A-BBA7-FF9049E55609}" type="sibTrans" cxnId="{1065DD7C-B642-4094-8973-67198C09EEC6}">
      <dgm:prSet/>
      <dgm:spPr/>
      <dgm:t>
        <a:bodyPr/>
        <a:lstStyle/>
        <a:p>
          <a:pPr rtl="1"/>
          <a:endParaRPr lang="he-IL" sz="1400"/>
        </a:p>
      </dgm:t>
    </dgm:pt>
    <dgm:pt modelId="{C15946C4-70F2-454F-A5B8-D82FE1306BDD}">
      <dgm:prSet phldrT="[טקסט]" custT="1"/>
      <dgm:spPr/>
      <dgm:t>
        <a:bodyPr anchor="t"/>
        <a:lstStyle/>
        <a:p>
          <a:pPr rtl="1"/>
          <a:r>
            <a:rPr lang="he-IL" sz="2800" b="1" dirty="0" smtClean="0"/>
            <a:t>היעד </a:t>
          </a:r>
        </a:p>
        <a:p>
          <a:pPr rtl="1"/>
          <a:r>
            <a:rPr lang="he-IL" sz="2400" dirty="0" smtClean="0"/>
            <a:t>מסלול הסריקה של המאבטח </a:t>
          </a:r>
          <a:endParaRPr lang="he-IL" sz="2400" dirty="0"/>
        </a:p>
      </dgm:t>
    </dgm:pt>
    <dgm:pt modelId="{8ECAC299-F57A-4C3B-B513-3B4172981AB0}" type="parTrans" cxnId="{F143989D-116B-4448-BD8E-23D49355290F}">
      <dgm:prSet/>
      <dgm:spPr/>
      <dgm:t>
        <a:bodyPr/>
        <a:lstStyle/>
        <a:p>
          <a:pPr rtl="1"/>
          <a:endParaRPr lang="he-IL" sz="1400"/>
        </a:p>
      </dgm:t>
    </dgm:pt>
    <dgm:pt modelId="{639FBC8B-E122-47FE-B385-32A18C36AB7E}" type="sibTrans" cxnId="{F143989D-116B-4448-BD8E-23D49355290F}">
      <dgm:prSet/>
      <dgm:spPr/>
      <dgm:t>
        <a:bodyPr/>
        <a:lstStyle/>
        <a:p>
          <a:pPr rtl="1"/>
          <a:endParaRPr lang="he-IL" sz="1400"/>
        </a:p>
      </dgm:t>
    </dgm:pt>
    <dgm:pt modelId="{66D102DE-4EBF-4FBD-933F-333681738173}">
      <dgm:prSet phldrT="[טקסט]" custT="1"/>
      <dgm:spPr/>
      <dgm:t>
        <a:bodyPr anchor="ctr"/>
        <a:lstStyle/>
        <a:p>
          <a:pPr rtl="1"/>
          <a:r>
            <a:rPr lang="he-IL" sz="2400" b="1" dirty="0" smtClean="0"/>
            <a:t>פיקוח </a:t>
          </a:r>
        </a:p>
        <a:p>
          <a:pPr rtl="1"/>
          <a:r>
            <a:rPr lang="he-IL" sz="2400" dirty="0" smtClean="0"/>
            <a:t>תצפית </a:t>
          </a:r>
        </a:p>
        <a:p>
          <a:pPr rtl="1"/>
          <a:r>
            <a:rPr lang="he-IL" sz="2400" dirty="0" smtClean="0"/>
            <a:t>צילום </a:t>
          </a:r>
          <a:endParaRPr lang="he-IL" sz="2400" dirty="0"/>
        </a:p>
      </dgm:t>
    </dgm:pt>
    <dgm:pt modelId="{328BE963-2290-43AF-AE0F-50EBD7F998BA}" type="parTrans" cxnId="{F256768C-9FC7-4AA7-9DC1-1FCF1A2A7E51}">
      <dgm:prSet/>
      <dgm:spPr/>
      <dgm:t>
        <a:bodyPr/>
        <a:lstStyle/>
        <a:p>
          <a:pPr rtl="1"/>
          <a:endParaRPr lang="he-IL" sz="1400"/>
        </a:p>
      </dgm:t>
    </dgm:pt>
    <dgm:pt modelId="{3096A546-F9D8-4442-A9D7-8DBCBEA5A69E}" type="sibTrans" cxnId="{F256768C-9FC7-4AA7-9DC1-1FCF1A2A7E51}">
      <dgm:prSet/>
      <dgm:spPr/>
      <dgm:t>
        <a:bodyPr/>
        <a:lstStyle/>
        <a:p>
          <a:pPr rtl="1"/>
          <a:endParaRPr lang="he-IL" sz="1400"/>
        </a:p>
      </dgm:t>
    </dgm:pt>
    <dgm:pt modelId="{FD886C5B-64F4-4A1C-AA51-5850DB249A1F}">
      <dgm:prSet custT="1"/>
      <dgm:spPr/>
      <dgm:t>
        <a:bodyPr anchor="t"/>
        <a:lstStyle/>
        <a:p>
          <a:pPr rtl="1"/>
          <a:r>
            <a:rPr lang="he-IL" sz="2400" b="1" dirty="0" smtClean="0"/>
            <a:t>לו"ז </a:t>
          </a:r>
        </a:p>
        <a:p>
          <a:pPr rtl="1"/>
          <a:r>
            <a:rPr lang="he-IL" sz="2400" dirty="0" smtClean="0"/>
            <a:t>פתיחת שנת לימודים </a:t>
          </a:r>
          <a:endParaRPr lang="he-IL" sz="2400" dirty="0"/>
        </a:p>
      </dgm:t>
    </dgm:pt>
    <dgm:pt modelId="{ECF328CD-E954-4692-B7E2-611E5E0CBBCE}" type="parTrans" cxnId="{140A05A6-E3BA-4C82-A2C7-D7D818841C9F}">
      <dgm:prSet/>
      <dgm:spPr/>
      <dgm:t>
        <a:bodyPr/>
        <a:lstStyle/>
        <a:p>
          <a:pPr rtl="1"/>
          <a:endParaRPr lang="he-IL" sz="1400"/>
        </a:p>
      </dgm:t>
    </dgm:pt>
    <dgm:pt modelId="{0F9C3617-62D0-4498-A9B3-D8E77C0B28F9}" type="sibTrans" cxnId="{140A05A6-E3BA-4C82-A2C7-D7D818841C9F}">
      <dgm:prSet/>
      <dgm:spPr/>
      <dgm:t>
        <a:bodyPr/>
        <a:lstStyle/>
        <a:p>
          <a:pPr rtl="1"/>
          <a:endParaRPr lang="he-IL" sz="1400"/>
        </a:p>
      </dgm:t>
    </dgm:pt>
    <dgm:pt modelId="{8D6C0DD3-71A1-4C1B-8391-84EEB9403746}" type="pres">
      <dgm:prSet presAssocID="{72E00932-DCD3-423B-BEF4-505D881032C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C27AB971-2B55-4B4A-9C2E-21446A1D9013}" type="pres">
      <dgm:prSet presAssocID="{24F99879-BA8B-497C-8870-A71846B4FB94}" presName="vertOne" presStyleCnt="0"/>
      <dgm:spPr/>
    </dgm:pt>
    <dgm:pt modelId="{DBE52895-719E-415E-BB7B-5194BF85FA95}" type="pres">
      <dgm:prSet presAssocID="{24F99879-BA8B-497C-8870-A71846B4FB94}" presName="txOne" presStyleLbl="node0" presStyleIdx="0" presStyleCnt="1" custScaleX="100074" custScaleY="101922" custLinFactNeighborX="-2818" custLinFactNeighborY="-2157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84A837BE-9AED-4ACF-A082-A529824D162A}" type="pres">
      <dgm:prSet presAssocID="{24F99879-BA8B-497C-8870-A71846B4FB94}" presName="parTransOne" presStyleCnt="0"/>
      <dgm:spPr/>
    </dgm:pt>
    <dgm:pt modelId="{66D6A8DD-F346-421A-BACD-8C714CCAFA8D}" type="pres">
      <dgm:prSet presAssocID="{24F99879-BA8B-497C-8870-A71846B4FB94}" presName="horzOne" presStyleCnt="0"/>
      <dgm:spPr/>
    </dgm:pt>
    <dgm:pt modelId="{FE544C5F-4A86-4A18-8142-A7D5E9C70A10}" type="pres">
      <dgm:prSet presAssocID="{30994F6C-5CD4-4917-94CB-044CF6CC0A99}" presName="vertTwo" presStyleCnt="0"/>
      <dgm:spPr/>
    </dgm:pt>
    <dgm:pt modelId="{43DC612E-BFDB-4F53-8E15-838FAE0D88A4}" type="pres">
      <dgm:prSet presAssocID="{30994F6C-5CD4-4917-94CB-044CF6CC0A99}" presName="txTwo" presStyleLbl="node2" presStyleIdx="0" presStyleCnt="2" custLinFactNeighborX="-462" custLinFactNeighborY="-15635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E36B5703-1757-4C47-B67B-A6E0F35FD48F}" type="pres">
      <dgm:prSet presAssocID="{30994F6C-5CD4-4917-94CB-044CF6CC0A99}" presName="parTransTwo" presStyleCnt="0"/>
      <dgm:spPr/>
    </dgm:pt>
    <dgm:pt modelId="{5AF8179A-00CA-4904-8411-3469477EE4AA}" type="pres">
      <dgm:prSet presAssocID="{30994F6C-5CD4-4917-94CB-044CF6CC0A99}" presName="horzTwo" presStyleCnt="0"/>
      <dgm:spPr/>
    </dgm:pt>
    <dgm:pt modelId="{CED2F66B-6CF7-45AF-A0FC-361DE14D87F4}" type="pres">
      <dgm:prSet presAssocID="{C4E37D03-45DA-4FD5-BF9E-72687EEE0B7D}" presName="vertThree" presStyleCnt="0"/>
      <dgm:spPr/>
    </dgm:pt>
    <dgm:pt modelId="{31D1E58D-E107-467C-9A9B-C703617DD315}" type="pres">
      <dgm:prSet presAssocID="{C4E37D03-45DA-4FD5-BF9E-72687EEE0B7D}" presName="txThree" presStyleLbl="node3" presStyleIdx="0" presStyleCnt="4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586F390B-FE05-4218-B976-6690DAE9BBF3}" type="pres">
      <dgm:prSet presAssocID="{C4E37D03-45DA-4FD5-BF9E-72687EEE0B7D}" presName="horzThree" presStyleCnt="0"/>
      <dgm:spPr/>
    </dgm:pt>
    <dgm:pt modelId="{A04C4AB2-9A99-4EFB-83C9-828A1596110A}" type="pres">
      <dgm:prSet presAssocID="{E7234B46-800A-4C97-95C8-18609B40D80E}" presName="sibSpaceThree" presStyleCnt="0"/>
      <dgm:spPr/>
    </dgm:pt>
    <dgm:pt modelId="{23F3B07D-AD7A-4C0B-A716-E264AAA7DA56}" type="pres">
      <dgm:prSet presAssocID="{C2328CEB-B1B2-4BFC-BAAA-67CB63244B45}" presName="vertThree" presStyleCnt="0"/>
      <dgm:spPr/>
    </dgm:pt>
    <dgm:pt modelId="{F0468C4F-13AD-447A-947B-6B46894E2E82}" type="pres">
      <dgm:prSet presAssocID="{C2328CEB-B1B2-4BFC-BAAA-67CB63244B45}" presName="txThree" presStyleLbl="node3" presStyleIdx="1" presStyleCnt="4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59854C1-81D1-474C-9599-2E44F4B6CA0E}" type="pres">
      <dgm:prSet presAssocID="{C2328CEB-B1B2-4BFC-BAAA-67CB63244B45}" presName="horzThree" presStyleCnt="0"/>
      <dgm:spPr/>
    </dgm:pt>
    <dgm:pt modelId="{9EA6C09E-B715-474C-9698-22626CBC521D}" type="pres">
      <dgm:prSet presAssocID="{98844015-9F0D-49B5-8F12-8AAC89533FED}" presName="sibSpaceTwo" presStyleCnt="0"/>
      <dgm:spPr/>
    </dgm:pt>
    <dgm:pt modelId="{C8C2F2D3-0D2D-4DE2-B6EA-0950316A36BC}" type="pres">
      <dgm:prSet presAssocID="{C15946C4-70F2-454F-A5B8-D82FE1306BDD}" presName="vertTwo" presStyleCnt="0"/>
      <dgm:spPr/>
    </dgm:pt>
    <dgm:pt modelId="{6ED937DC-4FA4-4A16-A588-7955C1559E5A}" type="pres">
      <dgm:prSet presAssocID="{C15946C4-70F2-454F-A5B8-D82FE1306BDD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CA60036-6535-4036-ACF5-956E5F258069}" type="pres">
      <dgm:prSet presAssocID="{C15946C4-70F2-454F-A5B8-D82FE1306BDD}" presName="parTransTwo" presStyleCnt="0"/>
      <dgm:spPr/>
    </dgm:pt>
    <dgm:pt modelId="{08DFD7B2-B8F8-4F4E-8B1E-B631FE1297E3}" type="pres">
      <dgm:prSet presAssocID="{C15946C4-70F2-454F-A5B8-D82FE1306BDD}" presName="horzTwo" presStyleCnt="0"/>
      <dgm:spPr/>
    </dgm:pt>
    <dgm:pt modelId="{59B277D0-C669-4934-AEB4-24429B977F4B}" type="pres">
      <dgm:prSet presAssocID="{FD886C5B-64F4-4A1C-AA51-5850DB249A1F}" presName="vertThree" presStyleCnt="0"/>
      <dgm:spPr/>
    </dgm:pt>
    <dgm:pt modelId="{62C0B96D-9F20-4C86-A16D-628551A5653A}" type="pres">
      <dgm:prSet presAssocID="{FD886C5B-64F4-4A1C-AA51-5850DB249A1F}" presName="txThree" presStyleLbl="node3" presStyleIdx="2" presStyleCnt="4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279F6E5E-3E34-4C1C-8A88-18410F9DF483}" type="pres">
      <dgm:prSet presAssocID="{FD886C5B-64F4-4A1C-AA51-5850DB249A1F}" presName="horzThree" presStyleCnt="0"/>
      <dgm:spPr/>
    </dgm:pt>
    <dgm:pt modelId="{BE34DBED-40E1-40DA-B233-D394A4FD1EDC}" type="pres">
      <dgm:prSet presAssocID="{0F9C3617-62D0-4498-A9B3-D8E77C0B28F9}" presName="sibSpaceThree" presStyleCnt="0"/>
      <dgm:spPr/>
    </dgm:pt>
    <dgm:pt modelId="{943CF202-E3CF-4106-927F-C63F776671AE}" type="pres">
      <dgm:prSet presAssocID="{66D102DE-4EBF-4FBD-933F-333681738173}" presName="vertThree" presStyleCnt="0"/>
      <dgm:spPr/>
    </dgm:pt>
    <dgm:pt modelId="{8A0B7960-44A6-4B6A-A515-D0FE2E76FFC1}" type="pres">
      <dgm:prSet presAssocID="{66D102DE-4EBF-4FBD-933F-333681738173}" presName="txThree" presStyleLbl="node3" presStyleIdx="3" presStyleCnt="4" custLinFactNeighborX="678" custLinFactNeighborY="196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DD257F49-96D0-4CD4-A511-A4D26BE37A97}" type="pres">
      <dgm:prSet presAssocID="{66D102DE-4EBF-4FBD-933F-333681738173}" presName="horzThree" presStyleCnt="0"/>
      <dgm:spPr/>
    </dgm:pt>
  </dgm:ptLst>
  <dgm:cxnLst>
    <dgm:cxn modelId="{F143989D-116B-4448-BD8E-23D49355290F}" srcId="{24F99879-BA8B-497C-8870-A71846B4FB94}" destId="{C15946C4-70F2-454F-A5B8-D82FE1306BDD}" srcOrd="1" destOrd="0" parTransId="{8ECAC299-F57A-4C3B-B513-3B4172981AB0}" sibTransId="{639FBC8B-E122-47FE-B385-32A18C36AB7E}"/>
    <dgm:cxn modelId="{98193951-0AD7-4954-AC54-030C31E0A407}" type="presOf" srcId="{C4E37D03-45DA-4FD5-BF9E-72687EEE0B7D}" destId="{31D1E58D-E107-467C-9A9B-C703617DD315}" srcOrd="0" destOrd="0" presId="urn:microsoft.com/office/officeart/2005/8/layout/hierarchy4"/>
    <dgm:cxn modelId="{A0B499FA-9DEE-4BE8-AA30-5A7F45F84E02}" type="presOf" srcId="{FD886C5B-64F4-4A1C-AA51-5850DB249A1F}" destId="{62C0B96D-9F20-4C86-A16D-628551A5653A}" srcOrd="0" destOrd="0" presId="urn:microsoft.com/office/officeart/2005/8/layout/hierarchy4"/>
    <dgm:cxn modelId="{F256768C-9FC7-4AA7-9DC1-1FCF1A2A7E51}" srcId="{C15946C4-70F2-454F-A5B8-D82FE1306BDD}" destId="{66D102DE-4EBF-4FBD-933F-333681738173}" srcOrd="1" destOrd="0" parTransId="{328BE963-2290-43AF-AE0F-50EBD7F998BA}" sibTransId="{3096A546-F9D8-4442-A9D7-8DBCBEA5A69E}"/>
    <dgm:cxn modelId="{876FA881-524D-4337-8A54-AA6D2005244D}" srcId="{24F99879-BA8B-497C-8870-A71846B4FB94}" destId="{30994F6C-5CD4-4917-94CB-044CF6CC0A99}" srcOrd="0" destOrd="0" parTransId="{7824D4FB-C30A-40F0-9AFE-8D8F2D253ECA}" sibTransId="{98844015-9F0D-49B5-8F12-8AAC89533FED}"/>
    <dgm:cxn modelId="{1065DD7C-B642-4094-8973-67198C09EEC6}" srcId="{30994F6C-5CD4-4917-94CB-044CF6CC0A99}" destId="{C2328CEB-B1B2-4BFC-BAAA-67CB63244B45}" srcOrd="1" destOrd="0" parTransId="{33E02594-1851-405C-B1E9-1952A0CD709D}" sibTransId="{D165DEED-8B13-439A-BBA7-FF9049E55609}"/>
    <dgm:cxn modelId="{D4726E30-495A-45DA-9723-89AF932B8857}" type="presOf" srcId="{C15946C4-70F2-454F-A5B8-D82FE1306BDD}" destId="{6ED937DC-4FA4-4A16-A588-7955C1559E5A}" srcOrd="0" destOrd="0" presId="urn:microsoft.com/office/officeart/2005/8/layout/hierarchy4"/>
    <dgm:cxn modelId="{140A05A6-E3BA-4C82-A2C7-D7D818841C9F}" srcId="{C15946C4-70F2-454F-A5B8-D82FE1306BDD}" destId="{FD886C5B-64F4-4A1C-AA51-5850DB249A1F}" srcOrd="0" destOrd="0" parTransId="{ECF328CD-E954-4692-B7E2-611E5E0CBBCE}" sibTransId="{0F9C3617-62D0-4498-A9B3-D8E77C0B28F9}"/>
    <dgm:cxn modelId="{D6F7B7D5-AC54-40E7-9C5F-4B36AB34D617}" srcId="{72E00932-DCD3-423B-BEF4-505D881032C2}" destId="{24F99879-BA8B-497C-8870-A71846B4FB94}" srcOrd="0" destOrd="0" parTransId="{41CDD955-3896-467D-973C-099F44B2E184}" sibTransId="{451A1121-63F7-47E6-A490-830D397AF4A4}"/>
    <dgm:cxn modelId="{60B3C471-82CA-4868-930C-6D233D0426D9}" srcId="{30994F6C-5CD4-4917-94CB-044CF6CC0A99}" destId="{C4E37D03-45DA-4FD5-BF9E-72687EEE0B7D}" srcOrd="0" destOrd="0" parTransId="{AFA51A7F-76A8-4CC1-9C55-4D8C29F89AAE}" sibTransId="{E7234B46-800A-4C97-95C8-18609B40D80E}"/>
    <dgm:cxn modelId="{CA79D78C-0680-4237-9B23-DFF6743F27AF}" type="presOf" srcId="{24F99879-BA8B-497C-8870-A71846B4FB94}" destId="{DBE52895-719E-415E-BB7B-5194BF85FA95}" srcOrd="0" destOrd="0" presId="urn:microsoft.com/office/officeart/2005/8/layout/hierarchy4"/>
    <dgm:cxn modelId="{6D916E4F-DDCF-4165-B382-DAB93497E170}" type="presOf" srcId="{66D102DE-4EBF-4FBD-933F-333681738173}" destId="{8A0B7960-44A6-4B6A-A515-D0FE2E76FFC1}" srcOrd="0" destOrd="0" presId="urn:microsoft.com/office/officeart/2005/8/layout/hierarchy4"/>
    <dgm:cxn modelId="{FBA7768F-C30F-4AAE-B398-16D0E7F881E2}" type="presOf" srcId="{C2328CEB-B1B2-4BFC-BAAA-67CB63244B45}" destId="{F0468C4F-13AD-447A-947B-6B46894E2E82}" srcOrd="0" destOrd="0" presId="urn:microsoft.com/office/officeart/2005/8/layout/hierarchy4"/>
    <dgm:cxn modelId="{E0C7E8BF-66FA-4CCB-B099-D30A3073DE0F}" type="presOf" srcId="{30994F6C-5CD4-4917-94CB-044CF6CC0A99}" destId="{43DC612E-BFDB-4F53-8E15-838FAE0D88A4}" srcOrd="0" destOrd="0" presId="urn:microsoft.com/office/officeart/2005/8/layout/hierarchy4"/>
    <dgm:cxn modelId="{D606641E-14AC-42AF-B58E-8FEE3BA58D33}" type="presOf" srcId="{72E00932-DCD3-423B-BEF4-505D881032C2}" destId="{8D6C0DD3-71A1-4C1B-8391-84EEB9403746}" srcOrd="0" destOrd="0" presId="urn:microsoft.com/office/officeart/2005/8/layout/hierarchy4"/>
    <dgm:cxn modelId="{644D9473-2493-495F-AB77-455E3883F964}" type="presParOf" srcId="{8D6C0DD3-71A1-4C1B-8391-84EEB9403746}" destId="{C27AB971-2B55-4B4A-9C2E-21446A1D9013}" srcOrd="0" destOrd="0" presId="urn:microsoft.com/office/officeart/2005/8/layout/hierarchy4"/>
    <dgm:cxn modelId="{3D5FF2E3-8EEE-408D-A8A5-1305D7EC8A85}" type="presParOf" srcId="{C27AB971-2B55-4B4A-9C2E-21446A1D9013}" destId="{DBE52895-719E-415E-BB7B-5194BF85FA95}" srcOrd="0" destOrd="0" presId="urn:microsoft.com/office/officeart/2005/8/layout/hierarchy4"/>
    <dgm:cxn modelId="{6E377125-C6BB-412B-A973-FF9726BF04BC}" type="presParOf" srcId="{C27AB971-2B55-4B4A-9C2E-21446A1D9013}" destId="{84A837BE-9AED-4ACF-A082-A529824D162A}" srcOrd="1" destOrd="0" presId="urn:microsoft.com/office/officeart/2005/8/layout/hierarchy4"/>
    <dgm:cxn modelId="{E88BE847-FB39-4FDB-A241-7D52ED7DF8EA}" type="presParOf" srcId="{C27AB971-2B55-4B4A-9C2E-21446A1D9013}" destId="{66D6A8DD-F346-421A-BACD-8C714CCAFA8D}" srcOrd="2" destOrd="0" presId="urn:microsoft.com/office/officeart/2005/8/layout/hierarchy4"/>
    <dgm:cxn modelId="{ADD53AD6-2921-4037-A075-D8D29BB617E1}" type="presParOf" srcId="{66D6A8DD-F346-421A-BACD-8C714CCAFA8D}" destId="{FE544C5F-4A86-4A18-8142-A7D5E9C70A10}" srcOrd="0" destOrd="0" presId="urn:microsoft.com/office/officeart/2005/8/layout/hierarchy4"/>
    <dgm:cxn modelId="{5301E067-7CFF-40A0-86C0-E08A57A214D0}" type="presParOf" srcId="{FE544C5F-4A86-4A18-8142-A7D5E9C70A10}" destId="{43DC612E-BFDB-4F53-8E15-838FAE0D88A4}" srcOrd="0" destOrd="0" presId="urn:microsoft.com/office/officeart/2005/8/layout/hierarchy4"/>
    <dgm:cxn modelId="{9D34B560-B7E8-414E-A6D4-DEAA43F08DBA}" type="presParOf" srcId="{FE544C5F-4A86-4A18-8142-A7D5E9C70A10}" destId="{E36B5703-1757-4C47-B67B-A6E0F35FD48F}" srcOrd="1" destOrd="0" presId="urn:microsoft.com/office/officeart/2005/8/layout/hierarchy4"/>
    <dgm:cxn modelId="{625B2789-B0D7-4139-ADD7-778696995780}" type="presParOf" srcId="{FE544C5F-4A86-4A18-8142-A7D5E9C70A10}" destId="{5AF8179A-00CA-4904-8411-3469477EE4AA}" srcOrd="2" destOrd="0" presId="urn:microsoft.com/office/officeart/2005/8/layout/hierarchy4"/>
    <dgm:cxn modelId="{F225853E-9A3B-488D-8EC8-67386D18EB61}" type="presParOf" srcId="{5AF8179A-00CA-4904-8411-3469477EE4AA}" destId="{CED2F66B-6CF7-45AF-A0FC-361DE14D87F4}" srcOrd="0" destOrd="0" presId="urn:microsoft.com/office/officeart/2005/8/layout/hierarchy4"/>
    <dgm:cxn modelId="{987E493C-8F79-420A-B233-DAF6E1C3113D}" type="presParOf" srcId="{CED2F66B-6CF7-45AF-A0FC-361DE14D87F4}" destId="{31D1E58D-E107-467C-9A9B-C703617DD315}" srcOrd="0" destOrd="0" presId="urn:microsoft.com/office/officeart/2005/8/layout/hierarchy4"/>
    <dgm:cxn modelId="{CA2DF8C5-0DCA-4DC1-A8EA-05E33BB9FC60}" type="presParOf" srcId="{CED2F66B-6CF7-45AF-A0FC-361DE14D87F4}" destId="{586F390B-FE05-4218-B976-6690DAE9BBF3}" srcOrd="1" destOrd="0" presId="urn:microsoft.com/office/officeart/2005/8/layout/hierarchy4"/>
    <dgm:cxn modelId="{606F7CF8-9B47-437A-ABEC-042E5F632F4B}" type="presParOf" srcId="{5AF8179A-00CA-4904-8411-3469477EE4AA}" destId="{A04C4AB2-9A99-4EFB-83C9-828A1596110A}" srcOrd="1" destOrd="0" presId="urn:microsoft.com/office/officeart/2005/8/layout/hierarchy4"/>
    <dgm:cxn modelId="{36058F97-5E37-4A29-93F7-C8B2962A2A7F}" type="presParOf" srcId="{5AF8179A-00CA-4904-8411-3469477EE4AA}" destId="{23F3B07D-AD7A-4C0B-A716-E264AAA7DA56}" srcOrd="2" destOrd="0" presId="urn:microsoft.com/office/officeart/2005/8/layout/hierarchy4"/>
    <dgm:cxn modelId="{3B719F55-EE58-45D7-B797-EBE8182A7FDD}" type="presParOf" srcId="{23F3B07D-AD7A-4C0B-A716-E264AAA7DA56}" destId="{F0468C4F-13AD-447A-947B-6B46894E2E82}" srcOrd="0" destOrd="0" presId="urn:microsoft.com/office/officeart/2005/8/layout/hierarchy4"/>
    <dgm:cxn modelId="{145BB278-91BB-473B-9B3F-25E7C54E26E9}" type="presParOf" srcId="{23F3B07D-AD7A-4C0B-A716-E264AAA7DA56}" destId="{659854C1-81D1-474C-9599-2E44F4B6CA0E}" srcOrd="1" destOrd="0" presId="urn:microsoft.com/office/officeart/2005/8/layout/hierarchy4"/>
    <dgm:cxn modelId="{E2A4770C-E36D-40F5-87E6-A24FAA13405A}" type="presParOf" srcId="{66D6A8DD-F346-421A-BACD-8C714CCAFA8D}" destId="{9EA6C09E-B715-474C-9698-22626CBC521D}" srcOrd="1" destOrd="0" presId="urn:microsoft.com/office/officeart/2005/8/layout/hierarchy4"/>
    <dgm:cxn modelId="{27E57D13-44C4-488F-8A8E-4EEE363E48BF}" type="presParOf" srcId="{66D6A8DD-F346-421A-BACD-8C714CCAFA8D}" destId="{C8C2F2D3-0D2D-4DE2-B6EA-0950316A36BC}" srcOrd="2" destOrd="0" presId="urn:microsoft.com/office/officeart/2005/8/layout/hierarchy4"/>
    <dgm:cxn modelId="{2D8E6B38-9B59-4C75-AF13-D33508EF8D2A}" type="presParOf" srcId="{C8C2F2D3-0D2D-4DE2-B6EA-0950316A36BC}" destId="{6ED937DC-4FA4-4A16-A588-7955C1559E5A}" srcOrd="0" destOrd="0" presId="urn:microsoft.com/office/officeart/2005/8/layout/hierarchy4"/>
    <dgm:cxn modelId="{446A6DD4-268D-4976-BF96-7199226AAD4F}" type="presParOf" srcId="{C8C2F2D3-0D2D-4DE2-B6EA-0950316A36BC}" destId="{4CA60036-6535-4036-ACF5-956E5F258069}" srcOrd="1" destOrd="0" presId="urn:microsoft.com/office/officeart/2005/8/layout/hierarchy4"/>
    <dgm:cxn modelId="{58C1BA1B-4529-4904-808F-BC34CBBB9B43}" type="presParOf" srcId="{C8C2F2D3-0D2D-4DE2-B6EA-0950316A36BC}" destId="{08DFD7B2-B8F8-4F4E-8B1E-B631FE1297E3}" srcOrd="2" destOrd="0" presId="urn:microsoft.com/office/officeart/2005/8/layout/hierarchy4"/>
    <dgm:cxn modelId="{6CC46258-2165-41B9-B6A3-88E092A503CF}" type="presParOf" srcId="{08DFD7B2-B8F8-4F4E-8B1E-B631FE1297E3}" destId="{59B277D0-C669-4934-AEB4-24429B977F4B}" srcOrd="0" destOrd="0" presId="urn:microsoft.com/office/officeart/2005/8/layout/hierarchy4"/>
    <dgm:cxn modelId="{91A2F98C-5FF7-4668-8EBE-B277CF76B96D}" type="presParOf" srcId="{59B277D0-C669-4934-AEB4-24429B977F4B}" destId="{62C0B96D-9F20-4C86-A16D-628551A5653A}" srcOrd="0" destOrd="0" presId="urn:microsoft.com/office/officeart/2005/8/layout/hierarchy4"/>
    <dgm:cxn modelId="{CB8BDF34-8A67-4713-A614-72A0D4140317}" type="presParOf" srcId="{59B277D0-C669-4934-AEB4-24429B977F4B}" destId="{279F6E5E-3E34-4C1C-8A88-18410F9DF483}" srcOrd="1" destOrd="0" presId="urn:microsoft.com/office/officeart/2005/8/layout/hierarchy4"/>
    <dgm:cxn modelId="{050ECF45-E4EA-4C5E-A495-FDC6BAD406BC}" type="presParOf" srcId="{08DFD7B2-B8F8-4F4E-8B1E-B631FE1297E3}" destId="{BE34DBED-40E1-40DA-B233-D394A4FD1EDC}" srcOrd="1" destOrd="0" presId="urn:microsoft.com/office/officeart/2005/8/layout/hierarchy4"/>
    <dgm:cxn modelId="{2A44ED7E-CF74-4CAE-AEA2-8AC70E4CE036}" type="presParOf" srcId="{08DFD7B2-B8F8-4F4E-8B1E-B631FE1297E3}" destId="{943CF202-E3CF-4106-927F-C63F776671AE}" srcOrd="2" destOrd="0" presId="urn:microsoft.com/office/officeart/2005/8/layout/hierarchy4"/>
    <dgm:cxn modelId="{E2FDFA51-68DF-488A-BA72-68E64AABB484}" type="presParOf" srcId="{943CF202-E3CF-4106-927F-C63F776671AE}" destId="{8A0B7960-44A6-4B6A-A515-D0FE2E76FFC1}" srcOrd="0" destOrd="0" presId="urn:microsoft.com/office/officeart/2005/8/layout/hierarchy4"/>
    <dgm:cxn modelId="{D5549612-E4D7-419F-B80A-EF81DCE0A1AD}" type="presParOf" srcId="{943CF202-E3CF-4106-927F-C63F776671AE}" destId="{DD257F49-96D0-4CD4-A511-A4D26BE37A9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8D0F58-6050-4B88-8853-43E2868C0A2B}" type="doc">
      <dgm:prSet loTypeId="urn:microsoft.com/office/officeart/2005/8/layout/vList4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09BBA2A6-02B0-4CE0-AF24-5BDA9ED51AA0}">
      <dgm:prSet phldrT="[טקסט]" custT="1"/>
      <dgm:spPr/>
      <dgm:t>
        <a:bodyPr/>
        <a:lstStyle/>
        <a:p>
          <a:pPr rtl="1"/>
          <a:r>
            <a:rPr lang="he-IL" sz="4000" b="1" kern="1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רימון</a:t>
          </a:r>
          <a:endParaRPr lang="he-IL" sz="4000" b="1" kern="1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gm:t>
    </dgm:pt>
    <dgm:pt modelId="{AD37A4CE-8035-4EF3-9F77-E9F70569E1DA}" type="parTrans" cxnId="{E23FEB3B-16BE-4FF4-A7C2-71305D2FECAB}">
      <dgm:prSet/>
      <dgm:spPr/>
      <dgm:t>
        <a:bodyPr/>
        <a:lstStyle/>
        <a:p>
          <a:pPr rtl="1"/>
          <a:endParaRPr lang="he-IL" sz="1200"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3CD30DB6-2811-4531-B659-BCEC3A9F4A56}" type="sibTrans" cxnId="{E23FEB3B-16BE-4FF4-A7C2-71305D2FECAB}">
      <dgm:prSet/>
      <dgm:spPr/>
      <dgm:t>
        <a:bodyPr/>
        <a:lstStyle/>
        <a:p>
          <a:pPr rtl="1"/>
          <a:endParaRPr lang="he-IL" sz="1200"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C4F1BB72-45E1-4152-8415-74CDC333C181}">
      <dgm:prSet phldrT="[טקסט]" custT="1"/>
      <dgm:spPr/>
      <dgm:t>
        <a:bodyPr/>
        <a:lstStyle/>
        <a:p>
          <a:pPr rtl="1"/>
          <a:r>
            <a:rPr lang="he-IL" sz="4000" b="1" kern="1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פגז</a:t>
          </a:r>
          <a:r>
            <a:rPr lang="he-IL" sz="4000" kern="1200" smtClean="0">
              <a:latin typeface="Gisha" panose="020B0502040204020203" pitchFamily="34" charset="-79"/>
              <a:cs typeface="Gisha" panose="020B0502040204020203" pitchFamily="34" charset="-79"/>
            </a:rPr>
            <a:t> </a:t>
          </a:r>
          <a:endParaRPr lang="he-IL" sz="4000" kern="1200" dirty="0"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5220A48F-1A63-4D80-A8D0-6209F5013D27}" type="parTrans" cxnId="{38D054AA-49D5-492B-8112-8F390F8A3903}">
      <dgm:prSet/>
      <dgm:spPr/>
      <dgm:t>
        <a:bodyPr/>
        <a:lstStyle/>
        <a:p>
          <a:pPr rtl="1"/>
          <a:endParaRPr lang="he-IL" sz="1200"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1F77F39E-0914-4810-B7BA-9F6F300B2472}" type="sibTrans" cxnId="{38D054AA-49D5-492B-8112-8F390F8A3903}">
      <dgm:prSet/>
      <dgm:spPr/>
      <dgm:t>
        <a:bodyPr/>
        <a:lstStyle/>
        <a:p>
          <a:pPr rtl="1"/>
          <a:endParaRPr lang="he-IL" sz="1200"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ED4A4702-C9D3-4640-8F5B-037F63C04C02}">
      <dgm:prSet phldrT="[טקסט]" custT="1"/>
      <dgm:spPr/>
      <dgm:t>
        <a:bodyPr/>
        <a:lstStyle/>
        <a:p>
          <a:pPr rtl="1"/>
          <a:r>
            <a:rPr lang="he-IL" sz="4000" b="1" kern="1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מרגמה</a:t>
          </a:r>
          <a:r>
            <a:rPr lang="he-IL" sz="4000" kern="1200" dirty="0" smtClean="0">
              <a:latin typeface="Gisha" panose="020B0502040204020203" pitchFamily="34" charset="-79"/>
              <a:cs typeface="Gisha" panose="020B0502040204020203" pitchFamily="34" charset="-79"/>
            </a:rPr>
            <a:t> </a:t>
          </a:r>
          <a:endParaRPr lang="he-IL" sz="4000" kern="1200" dirty="0"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6F47AA1E-6576-4EFE-9F7C-3018AB8FEBE3}" type="parTrans" cxnId="{99D0B31B-662D-44A1-A483-382498152DDE}">
      <dgm:prSet/>
      <dgm:spPr/>
      <dgm:t>
        <a:bodyPr/>
        <a:lstStyle/>
        <a:p>
          <a:pPr rtl="1"/>
          <a:endParaRPr lang="he-IL" sz="1200"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7B2AA867-2FA7-44DE-A0F3-A648CCE78A6D}" type="sibTrans" cxnId="{99D0B31B-662D-44A1-A483-382498152DDE}">
      <dgm:prSet/>
      <dgm:spPr/>
      <dgm:t>
        <a:bodyPr/>
        <a:lstStyle/>
        <a:p>
          <a:pPr rtl="1"/>
          <a:endParaRPr lang="he-IL" sz="1200"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D7928B85-7A7E-46FE-887D-8BEA100A1C4B}">
      <dgm:prSet custT="1"/>
      <dgm:spPr/>
      <dgm:t>
        <a:bodyPr/>
        <a:lstStyle/>
        <a:p>
          <a:pPr rtl="1"/>
          <a:r>
            <a:rPr lang="he-IL" sz="4000" b="1" kern="1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מוקש </a:t>
          </a:r>
          <a:endParaRPr lang="he-IL" sz="4000" b="1" kern="1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gm:t>
    </dgm:pt>
    <dgm:pt modelId="{3535F5EB-F759-4085-A962-C19F0EE1B56A}" type="parTrans" cxnId="{EE16AD68-32FC-4178-BFD1-69DD0ACA89F1}">
      <dgm:prSet/>
      <dgm:spPr/>
      <dgm:t>
        <a:bodyPr/>
        <a:lstStyle/>
        <a:p>
          <a:pPr rtl="1"/>
          <a:endParaRPr lang="he-IL" sz="1200"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2373B3A9-C9FD-4F80-AC2C-DACE43ECBEFA}" type="sibTrans" cxnId="{EE16AD68-32FC-4178-BFD1-69DD0ACA89F1}">
      <dgm:prSet/>
      <dgm:spPr/>
      <dgm:t>
        <a:bodyPr/>
        <a:lstStyle/>
        <a:p>
          <a:pPr rtl="1"/>
          <a:endParaRPr lang="he-IL" sz="1200"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817CEFEE-C07A-4ED1-A589-258DC9415913}">
      <dgm:prSet custT="1"/>
      <dgm:spPr/>
      <dgm:t>
        <a:bodyPr/>
        <a:lstStyle/>
        <a:p>
          <a:pPr rtl="1"/>
          <a:r>
            <a:rPr lang="he-IL" sz="4000" b="1" kern="1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כדורי ירי </a:t>
          </a:r>
          <a:endParaRPr lang="he-IL" sz="4000" b="1" kern="1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gm:t>
    </dgm:pt>
    <dgm:pt modelId="{9D6A7B4A-2687-4D54-9A60-136900ECF4B9}" type="parTrans" cxnId="{3C4FEE0F-6DDD-4524-A92A-E6B3BA45B16F}">
      <dgm:prSet/>
      <dgm:spPr/>
      <dgm:t>
        <a:bodyPr/>
        <a:lstStyle/>
        <a:p>
          <a:pPr rtl="1"/>
          <a:endParaRPr lang="he-IL" sz="1200"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97C56C34-498E-41CC-A6F8-318797582AEB}" type="sibTrans" cxnId="{3C4FEE0F-6DDD-4524-A92A-E6B3BA45B16F}">
      <dgm:prSet/>
      <dgm:spPr/>
      <dgm:t>
        <a:bodyPr/>
        <a:lstStyle/>
        <a:p>
          <a:pPr rtl="1"/>
          <a:endParaRPr lang="he-IL" sz="1200"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686020C1-9FFF-4355-832A-38DCAA29BA01}">
      <dgm:prSet custT="1"/>
      <dgm:spPr/>
      <dgm:t>
        <a:bodyPr/>
        <a:lstStyle/>
        <a:p>
          <a:pPr rtl="1"/>
          <a:r>
            <a:rPr lang="he-IL" sz="4000" b="1" kern="1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פצצות תאורה</a:t>
          </a:r>
          <a:endParaRPr lang="he-IL" sz="4000" b="1" kern="1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gm:t>
    </dgm:pt>
    <dgm:pt modelId="{866D8CDD-C8F4-4BB1-B674-73FFC75D8233}" type="parTrans" cxnId="{0CC547AB-245F-4295-904A-B786B0821BFA}">
      <dgm:prSet/>
      <dgm:spPr/>
      <dgm:t>
        <a:bodyPr/>
        <a:lstStyle/>
        <a:p>
          <a:pPr rtl="1"/>
          <a:endParaRPr lang="he-IL" sz="1200"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63958F72-1D62-42BC-A539-6B8CD643EFA2}" type="sibTrans" cxnId="{0CC547AB-245F-4295-904A-B786B0821BFA}">
      <dgm:prSet/>
      <dgm:spPr/>
      <dgm:t>
        <a:bodyPr/>
        <a:lstStyle/>
        <a:p>
          <a:pPr rtl="1"/>
          <a:endParaRPr lang="he-IL" sz="1200">
            <a:latin typeface="Gisha" panose="020B0502040204020203" pitchFamily="34" charset="-79"/>
            <a:cs typeface="Gisha" panose="020B0502040204020203" pitchFamily="34" charset="-79"/>
          </a:endParaRPr>
        </a:p>
      </dgm:t>
    </dgm:pt>
    <dgm:pt modelId="{CD353AE3-2E43-4885-BFFD-1D244C214A33}" type="pres">
      <dgm:prSet presAssocID="{4C8D0F58-6050-4B88-8853-43E2868C0A2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580D4EE6-3D80-4F8D-859E-6B31C3F96A4E}" type="pres">
      <dgm:prSet presAssocID="{09BBA2A6-02B0-4CE0-AF24-5BDA9ED51AA0}" presName="comp" presStyleCnt="0"/>
      <dgm:spPr/>
      <dgm:t>
        <a:bodyPr/>
        <a:lstStyle/>
        <a:p>
          <a:pPr rtl="1"/>
          <a:endParaRPr lang="he-IL"/>
        </a:p>
      </dgm:t>
    </dgm:pt>
    <dgm:pt modelId="{61028BA8-DA37-4945-BC71-E5C738D5A176}" type="pres">
      <dgm:prSet presAssocID="{09BBA2A6-02B0-4CE0-AF24-5BDA9ED51AA0}" presName="box" presStyleLbl="node1" presStyleIdx="0" presStyleCnt="6" custLinFactNeighborY="7582"/>
      <dgm:spPr/>
      <dgm:t>
        <a:bodyPr/>
        <a:lstStyle/>
        <a:p>
          <a:pPr rtl="1"/>
          <a:endParaRPr lang="he-IL"/>
        </a:p>
      </dgm:t>
    </dgm:pt>
    <dgm:pt modelId="{1203C620-404F-4B45-94BB-A74BFCD2FCD4}" type="pres">
      <dgm:prSet presAssocID="{09BBA2A6-02B0-4CE0-AF24-5BDA9ED51AA0}" presName="img" presStyleLbl="fgImgPlace1" presStyleIdx="0" presStyleCnt="6" custScaleX="85264" custScaleY="139025" custLinFactNeighborX="-12963" custLinFactNeighborY="-529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  <dgm:t>
        <a:bodyPr/>
        <a:lstStyle/>
        <a:p>
          <a:pPr rtl="1"/>
          <a:endParaRPr lang="he-IL"/>
        </a:p>
      </dgm:t>
    </dgm:pt>
    <dgm:pt modelId="{B7D25A9F-DED2-4489-8CEA-F9A6EAF3383C}" type="pres">
      <dgm:prSet presAssocID="{09BBA2A6-02B0-4CE0-AF24-5BDA9ED51AA0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EA5CF88-C3DB-4420-B812-BCBFAF0691C7}" type="pres">
      <dgm:prSet presAssocID="{3CD30DB6-2811-4531-B659-BCEC3A9F4A56}" presName="spacer" presStyleCnt="0"/>
      <dgm:spPr/>
      <dgm:t>
        <a:bodyPr/>
        <a:lstStyle/>
        <a:p>
          <a:pPr rtl="1"/>
          <a:endParaRPr lang="he-IL"/>
        </a:p>
      </dgm:t>
    </dgm:pt>
    <dgm:pt modelId="{8A462A06-9FC6-4B07-9D97-970501473D6D}" type="pres">
      <dgm:prSet presAssocID="{C4F1BB72-45E1-4152-8415-74CDC333C181}" presName="comp" presStyleCnt="0"/>
      <dgm:spPr/>
      <dgm:t>
        <a:bodyPr/>
        <a:lstStyle/>
        <a:p>
          <a:pPr rtl="1"/>
          <a:endParaRPr lang="he-IL"/>
        </a:p>
      </dgm:t>
    </dgm:pt>
    <dgm:pt modelId="{3CA9D014-28E4-4F0C-BF97-14959C8C62FC}" type="pres">
      <dgm:prSet presAssocID="{C4F1BB72-45E1-4152-8415-74CDC333C181}" presName="box" presStyleLbl="node1" presStyleIdx="1" presStyleCnt="6"/>
      <dgm:spPr/>
      <dgm:t>
        <a:bodyPr/>
        <a:lstStyle/>
        <a:p>
          <a:pPr rtl="1"/>
          <a:endParaRPr lang="he-IL"/>
        </a:p>
      </dgm:t>
    </dgm:pt>
    <dgm:pt modelId="{D320F67D-DE69-4A3C-B9F0-0A09CA6775AF}" type="pres">
      <dgm:prSet presAssocID="{C4F1BB72-45E1-4152-8415-74CDC333C181}" presName="img" presStyleLbl="fgImgPlace1" presStyleIdx="1" presStyleCnt="6" custScaleX="84940" custScaleY="119096" custLinFactNeighborX="-14941" custLinFactNeighborY="-160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1"/>
          <a:endParaRPr lang="he-IL"/>
        </a:p>
      </dgm:t>
    </dgm:pt>
    <dgm:pt modelId="{29C522EB-774B-4DAE-AA2A-E84EB0B6209D}" type="pres">
      <dgm:prSet presAssocID="{C4F1BB72-45E1-4152-8415-74CDC333C181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AF0DDFD-D1A9-449C-9E4D-DEAFAF349703}" type="pres">
      <dgm:prSet presAssocID="{1F77F39E-0914-4810-B7BA-9F6F300B2472}" presName="spacer" presStyleCnt="0"/>
      <dgm:spPr/>
      <dgm:t>
        <a:bodyPr/>
        <a:lstStyle/>
        <a:p>
          <a:pPr rtl="1"/>
          <a:endParaRPr lang="he-IL"/>
        </a:p>
      </dgm:t>
    </dgm:pt>
    <dgm:pt modelId="{6807BAA1-C750-4D74-9402-BDF3C23FD019}" type="pres">
      <dgm:prSet presAssocID="{ED4A4702-C9D3-4640-8F5B-037F63C04C02}" presName="comp" presStyleCnt="0"/>
      <dgm:spPr/>
      <dgm:t>
        <a:bodyPr/>
        <a:lstStyle/>
        <a:p>
          <a:pPr rtl="1"/>
          <a:endParaRPr lang="he-IL"/>
        </a:p>
      </dgm:t>
    </dgm:pt>
    <dgm:pt modelId="{48B52201-2265-4B66-8D12-CC654881802C}" type="pres">
      <dgm:prSet presAssocID="{ED4A4702-C9D3-4640-8F5B-037F63C04C02}" presName="box" presStyleLbl="node1" presStyleIdx="2" presStyleCnt="6"/>
      <dgm:spPr/>
      <dgm:t>
        <a:bodyPr/>
        <a:lstStyle/>
        <a:p>
          <a:pPr rtl="1"/>
          <a:endParaRPr lang="he-IL"/>
        </a:p>
      </dgm:t>
    </dgm:pt>
    <dgm:pt modelId="{3D8B59A6-0DEA-44A0-96FB-806EC6C7F125}" type="pres">
      <dgm:prSet presAssocID="{ED4A4702-C9D3-4640-8F5B-037F63C04C02}" presName="img" presStyleLbl="fgImgPlace1" presStyleIdx="2" presStyleCnt="6" custScaleX="91250" custScaleY="125547" custLinFactNeighborX="-13721" custLinFactNeighborY="192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rtl="1"/>
          <a:endParaRPr lang="he-IL"/>
        </a:p>
      </dgm:t>
    </dgm:pt>
    <dgm:pt modelId="{96CFEA23-6DCB-410E-964B-1659FF0954DC}" type="pres">
      <dgm:prSet presAssocID="{ED4A4702-C9D3-4640-8F5B-037F63C04C02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A9AC892-124D-4253-B780-4ECD3E7B311C}" type="pres">
      <dgm:prSet presAssocID="{7B2AA867-2FA7-44DE-A0F3-A648CCE78A6D}" presName="spacer" presStyleCnt="0"/>
      <dgm:spPr/>
      <dgm:t>
        <a:bodyPr/>
        <a:lstStyle/>
        <a:p>
          <a:pPr rtl="1"/>
          <a:endParaRPr lang="he-IL"/>
        </a:p>
      </dgm:t>
    </dgm:pt>
    <dgm:pt modelId="{436BF770-3F4C-4C30-9E3C-3781FA3D7D6C}" type="pres">
      <dgm:prSet presAssocID="{D7928B85-7A7E-46FE-887D-8BEA100A1C4B}" presName="comp" presStyleCnt="0"/>
      <dgm:spPr/>
      <dgm:t>
        <a:bodyPr/>
        <a:lstStyle/>
        <a:p>
          <a:pPr rtl="1"/>
          <a:endParaRPr lang="he-IL"/>
        </a:p>
      </dgm:t>
    </dgm:pt>
    <dgm:pt modelId="{7AFF43C3-99BF-4203-A4AE-E5AB7C44CADB}" type="pres">
      <dgm:prSet presAssocID="{D7928B85-7A7E-46FE-887D-8BEA100A1C4B}" presName="box" presStyleLbl="node1" presStyleIdx="3" presStyleCnt="6"/>
      <dgm:spPr/>
      <dgm:t>
        <a:bodyPr/>
        <a:lstStyle/>
        <a:p>
          <a:pPr rtl="1"/>
          <a:endParaRPr lang="he-IL"/>
        </a:p>
      </dgm:t>
    </dgm:pt>
    <dgm:pt modelId="{4D44EA5C-564C-42C0-9E7C-FD1FEA253CFB}" type="pres">
      <dgm:prSet presAssocID="{D7928B85-7A7E-46FE-887D-8BEA100A1C4B}" presName="img" presStyleLbl="fgImgPlace1" presStyleIdx="3" presStyleCnt="6" custScaleX="91250" custScaleY="110746" custLinFactNeighborX="-14345" custLinFactNeighborY="-891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rtl="1"/>
          <a:endParaRPr lang="he-IL"/>
        </a:p>
      </dgm:t>
    </dgm:pt>
    <dgm:pt modelId="{58994138-CEB4-41B0-B927-52AF57D8DCC8}" type="pres">
      <dgm:prSet presAssocID="{D7928B85-7A7E-46FE-887D-8BEA100A1C4B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A4BFE062-D5F3-482F-95F9-6ACB0E1C29AF}" type="pres">
      <dgm:prSet presAssocID="{2373B3A9-C9FD-4F80-AC2C-DACE43ECBEFA}" presName="spacer" presStyleCnt="0"/>
      <dgm:spPr/>
      <dgm:t>
        <a:bodyPr/>
        <a:lstStyle/>
        <a:p>
          <a:pPr rtl="1"/>
          <a:endParaRPr lang="he-IL"/>
        </a:p>
      </dgm:t>
    </dgm:pt>
    <dgm:pt modelId="{D78DA330-FC5E-4A59-B9CC-3BD04B47BD21}" type="pres">
      <dgm:prSet presAssocID="{817CEFEE-C07A-4ED1-A589-258DC9415913}" presName="comp" presStyleCnt="0"/>
      <dgm:spPr/>
      <dgm:t>
        <a:bodyPr/>
        <a:lstStyle/>
        <a:p>
          <a:pPr rtl="1"/>
          <a:endParaRPr lang="he-IL"/>
        </a:p>
      </dgm:t>
    </dgm:pt>
    <dgm:pt modelId="{D5C0F0C4-CA33-466D-A18D-9A413298E57E}" type="pres">
      <dgm:prSet presAssocID="{817CEFEE-C07A-4ED1-A589-258DC9415913}" presName="box" presStyleLbl="node1" presStyleIdx="4" presStyleCnt="6"/>
      <dgm:spPr/>
      <dgm:t>
        <a:bodyPr/>
        <a:lstStyle/>
        <a:p>
          <a:pPr rtl="1"/>
          <a:endParaRPr lang="he-IL"/>
        </a:p>
      </dgm:t>
    </dgm:pt>
    <dgm:pt modelId="{FFFE239E-C55E-4D1D-B25D-84318EF77AC6}" type="pres">
      <dgm:prSet presAssocID="{817CEFEE-C07A-4ED1-A589-258DC9415913}" presName="img" presStyleLbl="fgImgPlace1" presStyleIdx="4" presStyleCnt="6" custScaleX="91279" custLinFactNeighborX="-715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pPr rtl="1"/>
          <a:endParaRPr lang="he-IL"/>
        </a:p>
      </dgm:t>
    </dgm:pt>
    <dgm:pt modelId="{DA050259-B6C5-4914-A991-2946D166F394}" type="pres">
      <dgm:prSet presAssocID="{817CEFEE-C07A-4ED1-A589-258DC9415913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B1A7DF3-B5C7-43C1-B153-4575C92003F3}" type="pres">
      <dgm:prSet presAssocID="{97C56C34-498E-41CC-A6F8-318797582AEB}" presName="spacer" presStyleCnt="0"/>
      <dgm:spPr/>
      <dgm:t>
        <a:bodyPr/>
        <a:lstStyle/>
        <a:p>
          <a:pPr rtl="1"/>
          <a:endParaRPr lang="he-IL"/>
        </a:p>
      </dgm:t>
    </dgm:pt>
    <dgm:pt modelId="{F6CDBCED-31BE-4580-A6BA-EF7372B9F6BF}" type="pres">
      <dgm:prSet presAssocID="{686020C1-9FFF-4355-832A-38DCAA29BA01}" presName="comp" presStyleCnt="0"/>
      <dgm:spPr/>
      <dgm:t>
        <a:bodyPr/>
        <a:lstStyle/>
        <a:p>
          <a:pPr rtl="1"/>
          <a:endParaRPr lang="he-IL"/>
        </a:p>
      </dgm:t>
    </dgm:pt>
    <dgm:pt modelId="{1FB14B14-176F-409A-B845-A202A4AD471B}" type="pres">
      <dgm:prSet presAssocID="{686020C1-9FFF-4355-832A-38DCAA29BA01}" presName="box" presStyleLbl="node1" presStyleIdx="5" presStyleCnt="6"/>
      <dgm:spPr/>
      <dgm:t>
        <a:bodyPr/>
        <a:lstStyle/>
        <a:p>
          <a:pPr rtl="1"/>
          <a:endParaRPr lang="he-IL"/>
        </a:p>
      </dgm:t>
    </dgm:pt>
    <dgm:pt modelId="{CB534AF5-FACD-46E0-91A0-663B75B4724A}" type="pres">
      <dgm:prSet presAssocID="{686020C1-9FFF-4355-832A-38DCAA29BA01}" presName="img" presStyleLbl="fgImgPlace1" presStyleIdx="5" presStyleCnt="6" custScaleX="91279" custLinFactNeighborX="-1109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7000" b="-57000"/>
          </a:stretch>
        </a:blipFill>
      </dgm:spPr>
      <dgm:t>
        <a:bodyPr/>
        <a:lstStyle/>
        <a:p>
          <a:pPr rtl="1"/>
          <a:endParaRPr lang="he-IL"/>
        </a:p>
      </dgm:t>
    </dgm:pt>
    <dgm:pt modelId="{292376A6-7D7D-49C0-B1E9-FEAF12519C83}" type="pres">
      <dgm:prSet presAssocID="{686020C1-9FFF-4355-832A-38DCAA29BA01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6B0FE17-B7EF-405D-AF6D-BA5E508B512E}" type="presOf" srcId="{09BBA2A6-02B0-4CE0-AF24-5BDA9ED51AA0}" destId="{61028BA8-DA37-4945-BC71-E5C738D5A176}" srcOrd="0" destOrd="0" presId="urn:microsoft.com/office/officeart/2005/8/layout/vList4"/>
    <dgm:cxn modelId="{DC65A176-E8C9-4873-9783-5AF8DCEF0726}" type="presOf" srcId="{4C8D0F58-6050-4B88-8853-43E2868C0A2B}" destId="{CD353AE3-2E43-4885-BFFD-1D244C214A33}" srcOrd="0" destOrd="0" presId="urn:microsoft.com/office/officeart/2005/8/layout/vList4"/>
    <dgm:cxn modelId="{3FE9A1AB-2A27-44A9-A0A5-88043B399698}" type="presOf" srcId="{817CEFEE-C07A-4ED1-A589-258DC9415913}" destId="{DA050259-B6C5-4914-A991-2946D166F394}" srcOrd="1" destOrd="0" presId="urn:microsoft.com/office/officeart/2005/8/layout/vList4"/>
    <dgm:cxn modelId="{6048E241-6ACF-4AA9-ADFB-BEFF1628D626}" type="presOf" srcId="{686020C1-9FFF-4355-832A-38DCAA29BA01}" destId="{292376A6-7D7D-49C0-B1E9-FEAF12519C83}" srcOrd="1" destOrd="0" presId="urn:microsoft.com/office/officeart/2005/8/layout/vList4"/>
    <dgm:cxn modelId="{FF29BEE3-9834-4D2B-8AA7-F6FC4704F1EE}" type="presOf" srcId="{817CEFEE-C07A-4ED1-A589-258DC9415913}" destId="{D5C0F0C4-CA33-466D-A18D-9A413298E57E}" srcOrd="0" destOrd="0" presId="urn:microsoft.com/office/officeart/2005/8/layout/vList4"/>
    <dgm:cxn modelId="{E23FEB3B-16BE-4FF4-A7C2-71305D2FECAB}" srcId="{4C8D0F58-6050-4B88-8853-43E2868C0A2B}" destId="{09BBA2A6-02B0-4CE0-AF24-5BDA9ED51AA0}" srcOrd="0" destOrd="0" parTransId="{AD37A4CE-8035-4EF3-9F77-E9F70569E1DA}" sibTransId="{3CD30DB6-2811-4531-B659-BCEC3A9F4A56}"/>
    <dgm:cxn modelId="{98C94313-D192-4390-8A54-0F2207B957D1}" type="presOf" srcId="{686020C1-9FFF-4355-832A-38DCAA29BA01}" destId="{1FB14B14-176F-409A-B845-A202A4AD471B}" srcOrd="0" destOrd="0" presId="urn:microsoft.com/office/officeart/2005/8/layout/vList4"/>
    <dgm:cxn modelId="{0CC547AB-245F-4295-904A-B786B0821BFA}" srcId="{4C8D0F58-6050-4B88-8853-43E2868C0A2B}" destId="{686020C1-9FFF-4355-832A-38DCAA29BA01}" srcOrd="5" destOrd="0" parTransId="{866D8CDD-C8F4-4BB1-B674-73FFC75D8233}" sibTransId="{63958F72-1D62-42BC-A539-6B8CD643EFA2}"/>
    <dgm:cxn modelId="{99D0B31B-662D-44A1-A483-382498152DDE}" srcId="{4C8D0F58-6050-4B88-8853-43E2868C0A2B}" destId="{ED4A4702-C9D3-4640-8F5B-037F63C04C02}" srcOrd="2" destOrd="0" parTransId="{6F47AA1E-6576-4EFE-9F7C-3018AB8FEBE3}" sibTransId="{7B2AA867-2FA7-44DE-A0F3-A648CCE78A6D}"/>
    <dgm:cxn modelId="{EE16AD68-32FC-4178-BFD1-69DD0ACA89F1}" srcId="{4C8D0F58-6050-4B88-8853-43E2868C0A2B}" destId="{D7928B85-7A7E-46FE-887D-8BEA100A1C4B}" srcOrd="3" destOrd="0" parTransId="{3535F5EB-F759-4085-A962-C19F0EE1B56A}" sibTransId="{2373B3A9-C9FD-4F80-AC2C-DACE43ECBEFA}"/>
    <dgm:cxn modelId="{3FA79044-742A-42DD-A252-95668635CD92}" type="presOf" srcId="{ED4A4702-C9D3-4640-8F5B-037F63C04C02}" destId="{96CFEA23-6DCB-410E-964B-1659FF0954DC}" srcOrd="1" destOrd="0" presId="urn:microsoft.com/office/officeart/2005/8/layout/vList4"/>
    <dgm:cxn modelId="{3C4FEE0F-6DDD-4524-A92A-E6B3BA45B16F}" srcId="{4C8D0F58-6050-4B88-8853-43E2868C0A2B}" destId="{817CEFEE-C07A-4ED1-A589-258DC9415913}" srcOrd="4" destOrd="0" parTransId="{9D6A7B4A-2687-4D54-9A60-136900ECF4B9}" sibTransId="{97C56C34-498E-41CC-A6F8-318797582AEB}"/>
    <dgm:cxn modelId="{BCB386F6-3A01-4DCD-8F24-BF2CAD57F859}" type="presOf" srcId="{ED4A4702-C9D3-4640-8F5B-037F63C04C02}" destId="{48B52201-2265-4B66-8D12-CC654881802C}" srcOrd="0" destOrd="0" presId="urn:microsoft.com/office/officeart/2005/8/layout/vList4"/>
    <dgm:cxn modelId="{B931547B-EF11-48F3-B274-323E9BEB26FD}" type="presOf" srcId="{D7928B85-7A7E-46FE-887D-8BEA100A1C4B}" destId="{58994138-CEB4-41B0-B927-52AF57D8DCC8}" srcOrd="1" destOrd="0" presId="urn:microsoft.com/office/officeart/2005/8/layout/vList4"/>
    <dgm:cxn modelId="{38D054AA-49D5-492B-8112-8F390F8A3903}" srcId="{4C8D0F58-6050-4B88-8853-43E2868C0A2B}" destId="{C4F1BB72-45E1-4152-8415-74CDC333C181}" srcOrd="1" destOrd="0" parTransId="{5220A48F-1A63-4D80-A8D0-6209F5013D27}" sibTransId="{1F77F39E-0914-4810-B7BA-9F6F300B2472}"/>
    <dgm:cxn modelId="{1AF882AA-5B74-41AA-810F-2D6B569773D5}" type="presOf" srcId="{C4F1BB72-45E1-4152-8415-74CDC333C181}" destId="{3CA9D014-28E4-4F0C-BF97-14959C8C62FC}" srcOrd="0" destOrd="0" presId="urn:microsoft.com/office/officeart/2005/8/layout/vList4"/>
    <dgm:cxn modelId="{A84F819A-D719-48C8-83A6-AC3C9B153FAB}" type="presOf" srcId="{C4F1BB72-45E1-4152-8415-74CDC333C181}" destId="{29C522EB-774B-4DAE-AA2A-E84EB0B6209D}" srcOrd="1" destOrd="0" presId="urn:microsoft.com/office/officeart/2005/8/layout/vList4"/>
    <dgm:cxn modelId="{DE669048-3C5E-4A68-82D4-9C45F3EDE9DC}" type="presOf" srcId="{09BBA2A6-02B0-4CE0-AF24-5BDA9ED51AA0}" destId="{B7D25A9F-DED2-4489-8CEA-F9A6EAF3383C}" srcOrd="1" destOrd="0" presId="urn:microsoft.com/office/officeart/2005/8/layout/vList4"/>
    <dgm:cxn modelId="{5F7F9722-FAF3-40CB-8634-A95FA4034125}" type="presOf" srcId="{D7928B85-7A7E-46FE-887D-8BEA100A1C4B}" destId="{7AFF43C3-99BF-4203-A4AE-E5AB7C44CADB}" srcOrd="0" destOrd="0" presId="urn:microsoft.com/office/officeart/2005/8/layout/vList4"/>
    <dgm:cxn modelId="{6AD564C2-2309-4E51-B709-FD0BF40EA01F}" type="presParOf" srcId="{CD353AE3-2E43-4885-BFFD-1D244C214A33}" destId="{580D4EE6-3D80-4F8D-859E-6B31C3F96A4E}" srcOrd="0" destOrd="0" presId="urn:microsoft.com/office/officeart/2005/8/layout/vList4"/>
    <dgm:cxn modelId="{0C635EF3-8146-4897-87EA-7B71494646FB}" type="presParOf" srcId="{580D4EE6-3D80-4F8D-859E-6B31C3F96A4E}" destId="{61028BA8-DA37-4945-BC71-E5C738D5A176}" srcOrd="0" destOrd="0" presId="urn:microsoft.com/office/officeart/2005/8/layout/vList4"/>
    <dgm:cxn modelId="{87535491-1590-443F-9B14-C9D0B06938E6}" type="presParOf" srcId="{580D4EE6-3D80-4F8D-859E-6B31C3F96A4E}" destId="{1203C620-404F-4B45-94BB-A74BFCD2FCD4}" srcOrd="1" destOrd="0" presId="urn:microsoft.com/office/officeart/2005/8/layout/vList4"/>
    <dgm:cxn modelId="{1381DE8C-1808-416C-A9BF-7306BC9A5674}" type="presParOf" srcId="{580D4EE6-3D80-4F8D-859E-6B31C3F96A4E}" destId="{B7D25A9F-DED2-4489-8CEA-F9A6EAF3383C}" srcOrd="2" destOrd="0" presId="urn:microsoft.com/office/officeart/2005/8/layout/vList4"/>
    <dgm:cxn modelId="{A0D6E683-C554-433C-B028-6065220E74E7}" type="presParOf" srcId="{CD353AE3-2E43-4885-BFFD-1D244C214A33}" destId="{9EA5CF88-C3DB-4420-B812-BCBFAF0691C7}" srcOrd="1" destOrd="0" presId="urn:microsoft.com/office/officeart/2005/8/layout/vList4"/>
    <dgm:cxn modelId="{DE012492-95D6-42AC-A242-88F23287420B}" type="presParOf" srcId="{CD353AE3-2E43-4885-BFFD-1D244C214A33}" destId="{8A462A06-9FC6-4B07-9D97-970501473D6D}" srcOrd="2" destOrd="0" presId="urn:microsoft.com/office/officeart/2005/8/layout/vList4"/>
    <dgm:cxn modelId="{C7313135-9C5D-4D9C-AD7F-1897095372A2}" type="presParOf" srcId="{8A462A06-9FC6-4B07-9D97-970501473D6D}" destId="{3CA9D014-28E4-4F0C-BF97-14959C8C62FC}" srcOrd="0" destOrd="0" presId="urn:microsoft.com/office/officeart/2005/8/layout/vList4"/>
    <dgm:cxn modelId="{1DAE6A52-D8B8-4723-95C3-9AAA57FCF03A}" type="presParOf" srcId="{8A462A06-9FC6-4B07-9D97-970501473D6D}" destId="{D320F67D-DE69-4A3C-B9F0-0A09CA6775AF}" srcOrd="1" destOrd="0" presId="urn:microsoft.com/office/officeart/2005/8/layout/vList4"/>
    <dgm:cxn modelId="{793C74DE-8982-42B4-8D18-847624CE15C6}" type="presParOf" srcId="{8A462A06-9FC6-4B07-9D97-970501473D6D}" destId="{29C522EB-774B-4DAE-AA2A-E84EB0B6209D}" srcOrd="2" destOrd="0" presId="urn:microsoft.com/office/officeart/2005/8/layout/vList4"/>
    <dgm:cxn modelId="{FD5F80F8-A967-4FDE-897D-9B4F478EC495}" type="presParOf" srcId="{CD353AE3-2E43-4885-BFFD-1D244C214A33}" destId="{3AF0DDFD-D1A9-449C-9E4D-DEAFAF349703}" srcOrd="3" destOrd="0" presId="urn:microsoft.com/office/officeart/2005/8/layout/vList4"/>
    <dgm:cxn modelId="{D409DE5A-6282-4DB0-A8D7-F9635C35C031}" type="presParOf" srcId="{CD353AE3-2E43-4885-BFFD-1D244C214A33}" destId="{6807BAA1-C750-4D74-9402-BDF3C23FD019}" srcOrd="4" destOrd="0" presId="urn:microsoft.com/office/officeart/2005/8/layout/vList4"/>
    <dgm:cxn modelId="{65BD40BD-660E-4661-B184-B37EDCA665A6}" type="presParOf" srcId="{6807BAA1-C750-4D74-9402-BDF3C23FD019}" destId="{48B52201-2265-4B66-8D12-CC654881802C}" srcOrd="0" destOrd="0" presId="urn:microsoft.com/office/officeart/2005/8/layout/vList4"/>
    <dgm:cxn modelId="{75F49AEA-3DC5-4EC0-BB9A-62EF9F056CC4}" type="presParOf" srcId="{6807BAA1-C750-4D74-9402-BDF3C23FD019}" destId="{3D8B59A6-0DEA-44A0-96FB-806EC6C7F125}" srcOrd="1" destOrd="0" presId="urn:microsoft.com/office/officeart/2005/8/layout/vList4"/>
    <dgm:cxn modelId="{F9FA6BB9-1CD3-4602-9BF1-00C1822F0403}" type="presParOf" srcId="{6807BAA1-C750-4D74-9402-BDF3C23FD019}" destId="{96CFEA23-6DCB-410E-964B-1659FF0954DC}" srcOrd="2" destOrd="0" presId="urn:microsoft.com/office/officeart/2005/8/layout/vList4"/>
    <dgm:cxn modelId="{A589260B-1399-42E1-8A8D-66881857BE4F}" type="presParOf" srcId="{CD353AE3-2E43-4885-BFFD-1D244C214A33}" destId="{9A9AC892-124D-4253-B780-4ECD3E7B311C}" srcOrd="5" destOrd="0" presId="urn:microsoft.com/office/officeart/2005/8/layout/vList4"/>
    <dgm:cxn modelId="{48E94814-7227-40C0-8A58-B9D95343A9E7}" type="presParOf" srcId="{CD353AE3-2E43-4885-BFFD-1D244C214A33}" destId="{436BF770-3F4C-4C30-9E3C-3781FA3D7D6C}" srcOrd="6" destOrd="0" presId="urn:microsoft.com/office/officeart/2005/8/layout/vList4"/>
    <dgm:cxn modelId="{26C5DC25-0E96-46FA-B81B-800964014CB1}" type="presParOf" srcId="{436BF770-3F4C-4C30-9E3C-3781FA3D7D6C}" destId="{7AFF43C3-99BF-4203-A4AE-E5AB7C44CADB}" srcOrd="0" destOrd="0" presId="urn:microsoft.com/office/officeart/2005/8/layout/vList4"/>
    <dgm:cxn modelId="{4A7987B5-6AC6-4396-B0C5-BCE795EA5A55}" type="presParOf" srcId="{436BF770-3F4C-4C30-9E3C-3781FA3D7D6C}" destId="{4D44EA5C-564C-42C0-9E7C-FD1FEA253CFB}" srcOrd="1" destOrd="0" presId="urn:microsoft.com/office/officeart/2005/8/layout/vList4"/>
    <dgm:cxn modelId="{9B4B0341-00F1-4E66-ADBF-AF05983E9BDE}" type="presParOf" srcId="{436BF770-3F4C-4C30-9E3C-3781FA3D7D6C}" destId="{58994138-CEB4-41B0-B927-52AF57D8DCC8}" srcOrd="2" destOrd="0" presId="urn:microsoft.com/office/officeart/2005/8/layout/vList4"/>
    <dgm:cxn modelId="{CF88E8F2-626E-4F14-AEBC-F0A85847F7EE}" type="presParOf" srcId="{CD353AE3-2E43-4885-BFFD-1D244C214A33}" destId="{A4BFE062-D5F3-482F-95F9-6ACB0E1C29AF}" srcOrd="7" destOrd="0" presId="urn:microsoft.com/office/officeart/2005/8/layout/vList4"/>
    <dgm:cxn modelId="{965C5C34-2188-40F9-A88D-8E70DCF92D0B}" type="presParOf" srcId="{CD353AE3-2E43-4885-BFFD-1D244C214A33}" destId="{D78DA330-FC5E-4A59-B9CC-3BD04B47BD21}" srcOrd="8" destOrd="0" presId="urn:microsoft.com/office/officeart/2005/8/layout/vList4"/>
    <dgm:cxn modelId="{F39656FB-55BD-4CD1-B813-21FCC0E645ED}" type="presParOf" srcId="{D78DA330-FC5E-4A59-B9CC-3BD04B47BD21}" destId="{D5C0F0C4-CA33-466D-A18D-9A413298E57E}" srcOrd="0" destOrd="0" presId="urn:microsoft.com/office/officeart/2005/8/layout/vList4"/>
    <dgm:cxn modelId="{5A0CD577-403B-4339-BEF6-B31FC124B44F}" type="presParOf" srcId="{D78DA330-FC5E-4A59-B9CC-3BD04B47BD21}" destId="{FFFE239E-C55E-4D1D-B25D-84318EF77AC6}" srcOrd="1" destOrd="0" presId="urn:microsoft.com/office/officeart/2005/8/layout/vList4"/>
    <dgm:cxn modelId="{E1834C8A-6FDC-4C66-B3D9-93B5706CDC46}" type="presParOf" srcId="{D78DA330-FC5E-4A59-B9CC-3BD04B47BD21}" destId="{DA050259-B6C5-4914-A991-2946D166F394}" srcOrd="2" destOrd="0" presId="urn:microsoft.com/office/officeart/2005/8/layout/vList4"/>
    <dgm:cxn modelId="{7014F6EA-43FE-4BE1-90FE-FE8AF6DF48D2}" type="presParOf" srcId="{CD353AE3-2E43-4885-BFFD-1D244C214A33}" destId="{4B1A7DF3-B5C7-43C1-B153-4575C92003F3}" srcOrd="9" destOrd="0" presId="urn:microsoft.com/office/officeart/2005/8/layout/vList4"/>
    <dgm:cxn modelId="{9EBAC373-3A1E-492C-B257-50E6AC3C8AF8}" type="presParOf" srcId="{CD353AE3-2E43-4885-BFFD-1D244C214A33}" destId="{F6CDBCED-31BE-4580-A6BA-EF7372B9F6BF}" srcOrd="10" destOrd="0" presId="urn:microsoft.com/office/officeart/2005/8/layout/vList4"/>
    <dgm:cxn modelId="{D464B5B0-2C43-449E-A74B-8F8FEA48B9E8}" type="presParOf" srcId="{F6CDBCED-31BE-4580-A6BA-EF7372B9F6BF}" destId="{1FB14B14-176F-409A-B845-A202A4AD471B}" srcOrd="0" destOrd="0" presId="urn:microsoft.com/office/officeart/2005/8/layout/vList4"/>
    <dgm:cxn modelId="{0188DB99-5AFE-481A-9277-1ECBF9B5AA79}" type="presParOf" srcId="{F6CDBCED-31BE-4580-A6BA-EF7372B9F6BF}" destId="{CB534AF5-FACD-46E0-91A0-663B75B4724A}" srcOrd="1" destOrd="0" presId="urn:microsoft.com/office/officeart/2005/8/layout/vList4"/>
    <dgm:cxn modelId="{7A2183A5-A126-47C7-89BF-FE7507F95C32}" type="presParOf" srcId="{F6CDBCED-31BE-4580-A6BA-EF7372B9F6BF}" destId="{292376A6-7D7D-49C0-B1E9-FEAF12519C83}" srcOrd="2" destOrd="0" presId="urn:microsoft.com/office/officeart/2005/8/layout/vList4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59E149-CF2D-4E7E-A64D-EC474DA1D6E7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C6E8712C-2568-478D-A66E-42614227B11A}">
      <dgm:prSet phldrT="[טקסט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he-IL" b="1" dirty="0" smtClean="0">
            <a:solidFill>
              <a:schemeClr val="tx1"/>
            </a:solidFill>
          </a:endParaRPr>
        </a:p>
        <a:p>
          <a:pPr rtl="1"/>
          <a:endParaRPr lang="he-IL" b="1" dirty="0" smtClean="0">
            <a:solidFill>
              <a:schemeClr val="tx1"/>
            </a:solidFill>
          </a:endParaRPr>
        </a:p>
        <a:p>
          <a:pPr rtl="1"/>
          <a:endParaRPr lang="he-IL" b="1" dirty="0" smtClean="0">
            <a:solidFill>
              <a:schemeClr val="tx1"/>
            </a:solidFill>
          </a:endParaRPr>
        </a:p>
        <a:p>
          <a:pPr rtl="1"/>
          <a:r>
            <a:rPr lang="he-IL" b="1" dirty="0" smtClean="0">
              <a:solidFill>
                <a:schemeClr val="tx1"/>
              </a:solidFill>
            </a:rPr>
            <a:t>אסור לרדת מהכביש </a:t>
          </a:r>
          <a:endParaRPr lang="he-IL" b="1" dirty="0">
            <a:solidFill>
              <a:schemeClr val="tx1"/>
            </a:solidFill>
          </a:endParaRPr>
        </a:p>
      </dgm:t>
    </dgm:pt>
    <dgm:pt modelId="{7F0E60D3-DA7F-41B5-B906-63BEBEB4BFED}" type="parTrans" cxnId="{9B3C3AB5-F56F-446E-83DF-257573259F9A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</a:endParaRPr>
        </a:p>
      </dgm:t>
    </dgm:pt>
    <dgm:pt modelId="{9BEE830A-BBB3-4A8E-9915-182236FBEA6C}" type="sibTrans" cxnId="{9B3C3AB5-F56F-446E-83DF-257573259F9A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</a:endParaRPr>
        </a:p>
      </dgm:t>
    </dgm:pt>
    <dgm:pt modelId="{E7CFF9AA-4B14-41A2-839A-F5404B9C70B4}">
      <dgm:prSet phldrT="[טקסט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1"/>
          <a:endParaRPr lang="he-IL" b="1" dirty="0" smtClean="0">
            <a:solidFill>
              <a:schemeClr val="tx1"/>
            </a:solidFill>
          </a:endParaRPr>
        </a:p>
        <a:p>
          <a:pPr rtl="1"/>
          <a:endParaRPr lang="he-IL" b="1" dirty="0" smtClean="0">
            <a:solidFill>
              <a:schemeClr val="tx1"/>
            </a:solidFill>
          </a:endParaRPr>
        </a:p>
        <a:p>
          <a:pPr rtl="1"/>
          <a:endParaRPr lang="he-IL" b="1" dirty="0" smtClean="0">
            <a:solidFill>
              <a:schemeClr val="tx1"/>
            </a:solidFill>
          </a:endParaRPr>
        </a:p>
        <a:p>
          <a:pPr rtl="1"/>
          <a:r>
            <a:rPr lang="he-IL" b="1" dirty="0" smtClean="0">
              <a:solidFill>
                <a:schemeClr val="tx1"/>
              </a:solidFill>
            </a:rPr>
            <a:t>סכנת נפלים </a:t>
          </a:r>
          <a:endParaRPr lang="he-IL" b="1" dirty="0">
            <a:solidFill>
              <a:schemeClr val="tx1"/>
            </a:solidFill>
          </a:endParaRPr>
        </a:p>
      </dgm:t>
    </dgm:pt>
    <dgm:pt modelId="{B925E5B3-EB5F-49BC-B6F8-E813AB229971}" type="parTrans" cxnId="{53AFAB3C-1E34-4025-BC46-5B6DD00A0E4A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</a:endParaRPr>
        </a:p>
      </dgm:t>
    </dgm:pt>
    <dgm:pt modelId="{71D9BFE7-BE77-4BB6-BEB4-903335336941}" type="sibTrans" cxnId="{53AFAB3C-1E34-4025-BC46-5B6DD00A0E4A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</a:endParaRPr>
        </a:p>
      </dgm:t>
    </dgm:pt>
    <dgm:pt modelId="{F20E785A-607C-4DD8-8C6D-A07DF273AF71}">
      <dgm:prSet phldrT="[טקסט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rtl="1"/>
          <a:endParaRPr lang="he-IL" b="1" dirty="0" smtClean="0">
            <a:solidFill>
              <a:schemeClr val="tx1"/>
            </a:solidFill>
          </a:endParaRPr>
        </a:p>
        <a:p>
          <a:pPr rtl="1"/>
          <a:endParaRPr lang="he-IL" b="1" dirty="0" smtClean="0">
            <a:solidFill>
              <a:schemeClr val="tx1"/>
            </a:solidFill>
          </a:endParaRPr>
        </a:p>
        <a:p>
          <a:pPr rtl="1"/>
          <a:endParaRPr lang="he-IL" b="1" dirty="0" smtClean="0">
            <a:solidFill>
              <a:schemeClr val="tx1"/>
            </a:solidFill>
          </a:endParaRPr>
        </a:p>
        <a:p>
          <a:pPr rtl="1"/>
          <a:r>
            <a:rPr lang="he-IL" b="1" dirty="0" smtClean="0">
              <a:solidFill>
                <a:schemeClr val="tx1"/>
              </a:solidFill>
            </a:rPr>
            <a:t>סכנת ירי</a:t>
          </a:r>
          <a:endParaRPr lang="he-IL" b="1" dirty="0">
            <a:solidFill>
              <a:schemeClr val="tx1"/>
            </a:solidFill>
          </a:endParaRPr>
        </a:p>
      </dgm:t>
    </dgm:pt>
    <dgm:pt modelId="{E2321F6D-9E92-4A32-A9B9-D43C97A27ADF}" type="parTrans" cxnId="{2C59CC1F-087C-47CE-A98D-AE16E8B7319E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</a:endParaRPr>
        </a:p>
      </dgm:t>
    </dgm:pt>
    <dgm:pt modelId="{E8FD491F-5AE6-4D9A-9251-F92337CFD423}" type="sibTrans" cxnId="{2C59CC1F-087C-47CE-A98D-AE16E8B7319E}">
      <dgm:prSet/>
      <dgm:spPr/>
      <dgm:t>
        <a:bodyPr/>
        <a:lstStyle/>
        <a:p>
          <a:pPr rtl="1"/>
          <a:endParaRPr lang="he-IL" b="1">
            <a:solidFill>
              <a:schemeClr val="tx1"/>
            </a:solidFill>
          </a:endParaRPr>
        </a:p>
      </dgm:t>
    </dgm:pt>
    <dgm:pt modelId="{16A60AE4-3DF4-46E2-986E-19CB8E684F90}" type="pres">
      <dgm:prSet presAssocID="{A959E149-CF2D-4E7E-A64D-EC474DA1D6E7}" presName="Name0" presStyleCnt="0">
        <dgm:presLayoutVars>
          <dgm:dir/>
          <dgm:resizeHandles val="exact"/>
        </dgm:presLayoutVars>
      </dgm:prSet>
      <dgm:spPr/>
    </dgm:pt>
    <dgm:pt modelId="{0CEBC007-F4A4-4647-A0FD-A23FB1691631}" type="pres">
      <dgm:prSet presAssocID="{A959E149-CF2D-4E7E-A64D-EC474DA1D6E7}" presName="bkgdShp" presStyleLbl="alignAccFollowNode1" presStyleIdx="0" presStyleCnt="1" custScaleX="94499" custScaleY="100799" custLinFactNeighborX="2750" custLinFactNeighborY="5537"/>
      <dgm:spPr>
        <a:noFill/>
        <a:ln>
          <a:noFill/>
        </a:ln>
      </dgm:spPr>
    </dgm:pt>
    <dgm:pt modelId="{33A8CC6F-B857-488E-A395-011BB2BC0928}" type="pres">
      <dgm:prSet presAssocID="{A959E149-CF2D-4E7E-A64D-EC474DA1D6E7}" presName="linComp" presStyleCnt="0"/>
      <dgm:spPr/>
    </dgm:pt>
    <dgm:pt modelId="{8625954D-FAEE-4FB0-A155-AB51D1390ED3}" type="pres">
      <dgm:prSet presAssocID="{C6E8712C-2568-478D-A66E-42614227B11A}" presName="compNode" presStyleCnt="0"/>
      <dgm:spPr/>
    </dgm:pt>
    <dgm:pt modelId="{E8E91E63-1A2C-4EE5-B36B-FADD74C93420}" type="pres">
      <dgm:prSet presAssocID="{C6E8712C-2568-478D-A66E-42614227B11A}" presName="node" presStyleLbl="node1" presStyleIdx="0" presStyleCnt="3" custScaleX="95920" custScaleY="8608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F631426-C85E-4924-8B82-33F631313983}" type="pres">
      <dgm:prSet presAssocID="{C6E8712C-2568-478D-A66E-42614227B11A}" presName="invisiNode" presStyleLbl="node1" presStyleIdx="0" presStyleCnt="3"/>
      <dgm:spPr/>
    </dgm:pt>
    <dgm:pt modelId="{13DC27CB-FAA6-4C6D-BA63-31857BDA344A}" type="pres">
      <dgm:prSet presAssocID="{C6E8712C-2568-478D-A66E-42614227B11A}" presName="imagNode" presStyleLbl="fgImgPlace1" presStyleIdx="0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1A10F2E-F72B-4692-AFA6-A04A5D6AB2E8}" type="pres">
      <dgm:prSet presAssocID="{9BEE830A-BBB3-4A8E-9915-182236FBEA6C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87B9A34B-D516-42D9-AFB7-8628E750D14B}" type="pres">
      <dgm:prSet presAssocID="{E7CFF9AA-4B14-41A2-839A-F5404B9C70B4}" presName="compNode" presStyleCnt="0"/>
      <dgm:spPr/>
    </dgm:pt>
    <dgm:pt modelId="{123E0D0B-07A2-49B6-93A2-AD0C814F40CF}" type="pres">
      <dgm:prSet presAssocID="{E7CFF9AA-4B14-41A2-839A-F5404B9C70B4}" presName="node" presStyleLbl="node1" presStyleIdx="1" presStyleCnt="3" custScaleX="79539" custScaleY="87289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25E83D-9854-4898-9DF0-E08982587748}" type="pres">
      <dgm:prSet presAssocID="{E7CFF9AA-4B14-41A2-839A-F5404B9C70B4}" presName="invisiNode" presStyleLbl="node1" presStyleIdx="1" presStyleCnt="3"/>
      <dgm:spPr/>
    </dgm:pt>
    <dgm:pt modelId="{76C137CA-E582-4056-A583-56161278F340}" type="pres">
      <dgm:prSet presAssocID="{E7CFF9AA-4B14-41A2-839A-F5404B9C70B4}" presName="imagNode" presStyleLbl="fgImgPlace1" presStyleIdx="1" presStyleCnt="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1E7BC2BC-1264-4682-85A0-92C913F80A8E}" type="pres">
      <dgm:prSet presAssocID="{71D9BFE7-BE77-4BB6-BEB4-903335336941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F3D0B4CA-03AD-4CF5-A18F-9424E94F8BA9}" type="pres">
      <dgm:prSet presAssocID="{F20E785A-607C-4DD8-8C6D-A07DF273AF71}" presName="compNode" presStyleCnt="0"/>
      <dgm:spPr/>
    </dgm:pt>
    <dgm:pt modelId="{E25FF8ED-18B4-457D-A665-221A69FC5C85}" type="pres">
      <dgm:prSet presAssocID="{F20E785A-607C-4DD8-8C6D-A07DF273AF71}" presName="node" presStyleLbl="node1" presStyleIdx="2" presStyleCnt="3" custScaleX="95920" custScaleY="86087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560A4D5-181A-44CA-B3D6-E10BD9DB90C2}" type="pres">
      <dgm:prSet presAssocID="{F20E785A-607C-4DD8-8C6D-A07DF273AF71}" presName="invisiNode" presStyleLbl="node1" presStyleIdx="2" presStyleCnt="3"/>
      <dgm:spPr/>
    </dgm:pt>
    <dgm:pt modelId="{84B4F0ED-909B-4E7D-ACA7-1F5078C67AFC}" type="pres">
      <dgm:prSet presAssocID="{F20E785A-607C-4DD8-8C6D-A07DF273AF71}" presName="imagNode" presStyleLbl="fgImgPlace1" presStyleIdx="2" presStyleCnt="3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DB2D240D-DC77-4434-BDE6-A1AF505352E2}" type="presOf" srcId="{E7CFF9AA-4B14-41A2-839A-F5404B9C70B4}" destId="{123E0D0B-07A2-49B6-93A2-AD0C814F40CF}" srcOrd="0" destOrd="0" presId="urn:microsoft.com/office/officeart/2005/8/layout/pList2"/>
    <dgm:cxn modelId="{5B24F7B6-C2EA-42FA-9E06-26E0BFEC4FB4}" type="presOf" srcId="{71D9BFE7-BE77-4BB6-BEB4-903335336941}" destId="{1E7BC2BC-1264-4682-85A0-92C913F80A8E}" srcOrd="0" destOrd="0" presId="urn:microsoft.com/office/officeart/2005/8/layout/pList2"/>
    <dgm:cxn modelId="{9B3C3AB5-F56F-446E-83DF-257573259F9A}" srcId="{A959E149-CF2D-4E7E-A64D-EC474DA1D6E7}" destId="{C6E8712C-2568-478D-A66E-42614227B11A}" srcOrd="0" destOrd="0" parTransId="{7F0E60D3-DA7F-41B5-B906-63BEBEB4BFED}" sibTransId="{9BEE830A-BBB3-4A8E-9915-182236FBEA6C}"/>
    <dgm:cxn modelId="{53AFAB3C-1E34-4025-BC46-5B6DD00A0E4A}" srcId="{A959E149-CF2D-4E7E-A64D-EC474DA1D6E7}" destId="{E7CFF9AA-4B14-41A2-839A-F5404B9C70B4}" srcOrd="1" destOrd="0" parTransId="{B925E5B3-EB5F-49BC-B6F8-E813AB229971}" sibTransId="{71D9BFE7-BE77-4BB6-BEB4-903335336941}"/>
    <dgm:cxn modelId="{3B819C43-B761-49F5-8E18-5D53F81F5CBB}" type="presOf" srcId="{C6E8712C-2568-478D-A66E-42614227B11A}" destId="{E8E91E63-1A2C-4EE5-B36B-FADD74C93420}" srcOrd="0" destOrd="0" presId="urn:microsoft.com/office/officeart/2005/8/layout/pList2"/>
    <dgm:cxn modelId="{2C59CC1F-087C-47CE-A98D-AE16E8B7319E}" srcId="{A959E149-CF2D-4E7E-A64D-EC474DA1D6E7}" destId="{F20E785A-607C-4DD8-8C6D-A07DF273AF71}" srcOrd="2" destOrd="0" parTransId="{E2321F6D-9E92-4A32-A9B9-D43C97A27ADF}" sibTransId="{E8FD491F-5AE6-4D9A-9251-F92337CFD423}"/>
    <dgm:cxn modelId="{90E7E462-11A5-46DD-B658-A3664DB1F95E}" type="presOf" srcId="{F20E785A-607C-4DD8-8C6D-A07DF273AF71}" destId="{E25FF8ED-18B4-457D-A665-221A69FC5C85}" srcOrd="0" destOrd="0" presId="urn:microsoft.com/office/officeart/2005/8/layout/pList2"/>
    <dgm:cxn modelId="{86AFA8DD-E387-485C-A3A0-E11DB9642B31}" type="presOf" srcId="{A959E149-CF2D-4E7E-A64D-EC474DA1D6E7}" destId="{16A60AE4-3DF4-46E2-986E-19CB8E684F90}" srcOrd="0" destOrd="0" presId="urn:microsoft.com/office/officeart/2005/8/layout/pList2"/>
    <dgm:cxn modelId="{76942E08-988C-426F-992C-0E8A580D660F}" type="presOf" srcId="{9BEE830A-BBB3-4A8E-9915-182236FBEA6C}" destId="{E1A10F2E-F72B-4692-AFA6-A04A5D6AB2E8}" srcOrd="0" destOrd="0" presId="urn:microsoft.com/office/officeart/2005/8/layout/pList2"/>
    <dgm:cxn modelId="{A53172BF-C8E9-42F5-8E75-0A60FF4D3FAD}" type="presParOf" srcId="{16A60AE4-3DF4-46E2-986E-19CB8E684F90}" destId="{0CEBC007-F4A4-4647-A0FD-A23FB1691631}" srcOrd="0" destOrd="0" presId="urn:microsoft.com/office/officeart/2005/8/layout/pList2"/>
    <dgm:cxn modelId="{9BEF2F99-BF0E-4F95-B729-75FAAAEC34E4}" type="presParOf" srcId="{16A60AE4-3DF4-46E2-986E-19CB8E684F90}" destId="{33A8CC6F-B857-488E-A395-011BB2BC0928}" srcOrd="1" destOrd="0" presId="urn:microsoft.com/office/officeart/2005/8/layout/pList2"/>
    <dgm:cxn modelId="{B31FB677-AC17-40EB-BA90-46643E8DA9FB}" type="presParOf" srcId="{33A8CC6F-B857-488E-A395-011BB2BC0928}" destId="{8625954D-FAEE-4FB0-A155-AB51D1390ED3}" srcOrd="0" destOrd="0" presId="urn:microsoft.com/office/officeart/2005/8/layout/pList2"/>
    <dgm:cxn modelId="{5AF142B8-77A3-43AB-89E0-1AE85962EF6A}" type="presParOf" srcId="{8625954D-FAEE-4FB0-A155-AB51D1390ED3}" destId="{E8E91E63-1A2C-4EE5-B36B-FADD74C93420}" srcOrd="0" destOrd="0" presId="urn:microsoft.com/office/officeart/2005/8/layout/pList2"/>
    <dgm:cxn modelId="{E547EC10-259F-4CF3-A814-13CE1F365770}" type="presParOf" srcId="{8625954D-FAEE-4FB0-A155-AB51D1390ED3}" destId="{FF631426-C85E-4924-8B82-33F631313983}" srcOrd="1" destOrd="0" presId="urn:microsoft.com/office/officeart/2005/8/layout/pList2"/>
    <dgm:cxn modelId="{A47A2D29-AE05-4D36-90EC-99C056FE696D}" type="presParOf" srcId="{8625954D-FAEE-4FB0-A155-AB51D1390ED3}" destId="{13DC27CB-FAA6-4C6D-BA63-31857BDA344A}" srcOrd="2" destOrd="0" presId="urn:microsoft.com/office/officeart/2005/8/layout/pList2"/>
    <dgm:cxn modelId="{75797F91-FEBF-4D4B-B137-70837ECD3086}" type="presParOf" srcId="{33A8CC6F-B857-488E-A395-011BB2BC0928}" destId="{E1A10F2E-F72B-4692-AFA6-A04A5D6AB2E8}" srcOrd="1" destOrd="0" presId="urn:microsoft.com/office/officeart/2005/8/layout/pList2"/>
    <dgm:cxn modelId="{940E7CAF-DF56-4E2C-B9C7-F3F888C40699}" type="presParOf" srcId="{33A8CC6F-B857-488E-A395-011BB2BC0928}" destId="{87B9A34B-D516-42D9-AFB7-8628E750D14B}" srcOrd="2" destOrd="0" presId="urn:microsoft.com/office/officeart/2005/8/layout/pList2"/>
    <dgm:cxn modelId="{E902149A-9004-44D8-A0B1-5B90BEF5DE56}" type="presParOf" srcId="{87B9A34B-D516-42D9-AFB7-8628E750D14B}" destId="{123E0D0B-07A2-49B6-93A2-AD0C814F40CF}" srcOrd="0" destOrd="0" presId="urn:microsoft.com/office/officeart/2005/8/layout/pList2"/>
    <dgm:cxn modelId="{77AE6A7E-E7B7-4D20-8C63-A384A2908CA5}" type="presParOf" srcId="{87B9A34B-D516-42D9-AFB7-8628E750D14B}" destId="{4725E83D-9854-4898-9DF0-E08982587748}" srcOrd="1" destOrd="0" presId="urn:microsoft.com/office/officeart/2005/8/layout/pList2"/>
    <dgm:cxn modelId="{941E44B4-4ED6-4D6F-93C6-096F0F5FA99C}" type="presParOf" srcId="{87B9A34B-D516-42D9-AFB7-8628E750D14B}" destId="{76C137CA-E582-4056-A583-56161278F340}" srcOrd="2" destOrd="0" presId="urn:microsoft.com/office/officeart/2005/8/layout/pList2"/>
    <dgm:cxn modelId="{D20996E5-8471-4B7F-97B7-340E294A00B1}" type="presParOf" srcId="{33A8CC6F-B857-488E-A395-011BB2BC0928}" destId="{1E7BC2BC-1264-4682-85A0-92C913F80A8E}" srcOrd="3" destOrd="0" presId="urn:microsoft.com/office/officeart/2005/8/layout/pList2"/>
    <dgm:cxn modelId="{3E282E3F-B485-41BD-A90D-D82C5DCE8EB9}" type="presParOf" srcId="{33A8CC6F-B857-488E-A395-011BB2BC0928}" destId="{F3D0B4CA-03AD-4CF5-A18F-9424E94F8BA9}" srcOrd="4" destOrd="0" presId="urn:microsoft.com/office/officeart/2005/8/layout/pList2"/>
    <dgm:cxn modelId="{B514C94C-BA8C-4DF9-A239-2BD328227526}" type="presParOf" srcId="{F3D0B4CA-03AD-4CF5-A18F-9424E94F8BA9}" destId="{E25FF8ED-18B4-457D-A665-221A69FC5C85}" srcOrd="0" destOrd="0" presId="urn:microsoft.com/office/officeart/2005/8/layout/pList2"/>
    <dgm:cxn modelId="{BF4806E1-01E4-4099-9193-EC645C934670}" type="presParOf" srcId="{F3D0B4CA-03AD-4CF5-A18F-9424E94F8BA9}" destId="{2560A4D5-181A-44CA-B3D6-E10BD9DB90C2}" srcOrd="1" destOrd="0" presId="urn:microsoft.com/office/officeart/2005/8/layout/pList2"/>
    <dgm:cxn modelId="{63355CCA-59CF-42E7-AB0B-A7712D17725C}" type="presParOf" srcId="{F3D0B4CA-03AD-4CF5-A18F-9424E94F8BA9}" destId="{84B4F0ED-909B-4E7D-ACA7-1F5078C67AF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64DAB-19CA-4409-BA53-593506721E47}">
      <dsp:nvSpPr>
        <dsp:cNvPr id="0" name=""/>
        <dsp:cNvSpPr/>
      </dsp:nvSpPr>
      <dsp:spPr>
        <a:xfrm>
          <a:off x="209700" y="120041"/>
          <a:ext cx="1854009" cy="21811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F3973-9D9F-44A1-9831-F8CDB16AD77F}">
      <dsp:nvSpPr>
        <dsp:cNvPr id="0" name=""/>
        <dsp:cNvSpPr/>
      </dsp:nvSpPr>
      <dsp:spPr>
        <a:xfrm>
          <a:off x="302400" y="207288"/>
          <a:ext cx="1668608" cy="141777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A2EBB0-DA65-4CE5-B59C-05C7DF42CDCA}">
      <dsp:nvSpPr>
        <dsp:cNvPr id="0" name=""/>
        <dsp:cNvSpPr/>
      </dsp:nvSpPr>
      <dsp:spPr>
        <a:xfrm>
          <a:off x="302400" y="1625060"/>
          <a:ext cx="1668608" cy="588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b="1" kern="10" dirty="0" smtClean="0">
              <a:ln w="11430"/>
              <a:solidFill>
                <a:srgbClr val="0070C0"/>
              </a:solidFill>
              <a:effectLst/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זמן</a:t>
          </a:r>
          <a:r>
            <a:rPr lang="he-IL" sz="1600" kern="1200" dirty="0" smtClean="0">
              <a:solidFill>
                <a:srgbClr val="0070C0"/>
              </a:solidFill>
              <a:effectLst/>
              <a:latin typeface="Gisha" panose="020B0502040204020203" pitchFamily="34" charset="-79"/>
              <a:cs typeface="Gisha" panose="020B0502040204020203" pitchFamily="34" charset="-79"/>
            </a:rPr>
            <a:t> </a:t>
          </a:r>
          <a:endParaRPr lang="he-IL" sz="1600" kern="1200" dirty="0">
            <a:solidFill>
              <a:srgbClr val="0070C0"/>
            </a:solidFill>
            <a:effectLst/>
            <a:latin typeface="Gisha" panose="020B0502040204020203" pitchFamily="34" charset="-79"/>
            <a:cs typeface="Gisha" panose="020B0502040204020203" pitchFamily="34" charset="-79"/>
          </a:endParaRPr>
        </a:p>
      </dsp:txBody>
      <dsp:txXfrm>
        <a:off x="302400" y="1625060"/>
        <a:ext cx="1668608" cy="588920"/>
      </dsp:txXfrm>
    </dsp:sp>
    <dsp:sp modelId="{7DF88353-0A81-4F86-B3A0-050247CEE232}">
      <dsp:nvSpPr>
        <dsp:cNvPr id="0" name=""/>
        <dsp:cNvSpPr/>
      </dsp:nvSpPr>
      <dsp:spPr>
        <a:xfrm>
          <a:off x="2479012" y="120041"/>
          <a:ext cx="1854009" cy="21811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6D6C5-E4D6-4A36-93AC-30B0815E541C}">
      <dsp:nvSpPr>
        <dsp:cNvPr id="0" name=""/>
        <dsp:cNvSpPr/>
      </dsp:nvSpPr>
      <dsp:spPr>
        <a:xfrm>
          <a:off x="2571713" y="207288"/>
          <a:ext cx="1668608" cy="141777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FC0237-5C11-46E4-9440-A92D1F7053D7}">
      <dsp:nvSpPr>
        <dsp:cNvPr id="0" name=""/>
        <dsp:cNvSpPr/>
      </dsp:nvSpPr>
      <dsp:spPr>
        <a:xfrm>
          <a:off x="2571713" y="1625060"/>
          <a:ext cx="1668608" cy="588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0" dirty="0" smtClean="0">
              <a:ln w="11430"/>
              <a:solidFill>
                <a:srgbClr val="0070C0"/>
              </a:solidFill>
              <a:effectLst/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ללא בעלים</a:t>
          </a:r>
          <a:endParaRPr lang="he-IL" sz="2400" b="1" kern="10" dirty="0">
            <a:ln w="11430"/>
            <a:solidFill>
              <a:srgbClr val="0070C0"/>
            </a:solidFill>
            <a:effectLst/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sp:txBody>
      <dsp:txXfrm>
        <a:off x="2571713" y="1625060"/>
        <a:ext cx="1668608" cy="588920"/>
      </dsp:txXfrm>
    </dsp:sp>
    <dsp:sp modelId="{0E3CAE78-16D8-4D51-AB12-5A6E7D4481A7}">
      <dsp:nvSpPr>
        <dsp:cNvPr id="0" name=""/>
        <dsp:cNvSpPr/>
      </dsp:nvSpPr>
      <dsp:spPr>
        <a:xfrm>
          <a:off x="4748324" y="120041"/>
          <a:ext cx="1854009" cy="21811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21DA19-2FAE-43AB-AC97-42906B372624}">
      <dsp:nvSpPr>
        <dsp:cNvPr id="0" name=""/>
        <dsp:cNvSpPr/>
      </dsp:nvSpPr>
      <dsp:spPr>
        <a:xfrm>
          <a:off x="4841025" y="207288"/>
          <a:ext cx="1668608" cy="141777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33916E-250C-4469-90E0-637A0618DA63}">
      <dsp:nvSpPr>
        <dsp:cNvPr id="0" name=""/>
        <dsp:cNvSpPr/>
      </dsp:nvSpPr>
      <dsp:spPr>
        <a:xfrm>
          <a:off x="4841025" y="1625060"/>
          <a:ext cx="1668608" cy="588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0" dirty="0" smtClean="0">
              <a:ln w="11430"/>
              <a:solidFill>
                <a:srgbClr val="0070C0"/>
              </a:solidFill>
              <a:effectLst/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רכיבים חשמליים </a:t>
          </a:r>
          <a:endParaRPr lang="he-IL" sz="2400" b="1" kern="10" dirty="0">
            <a:ln w="11430"/>
            <a:solidFill>
              <a:srgbClr val="0070C0"/>
            </a:solidFill>
            <a:effectLst/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sp:txBody>
      <dsp:txXfrm>
        <a:off x="4841025" y="1625060"/>
        <a:ext cx="1668608" cy="588920"/>
      </dsp:txXfrm>
    </dsp:sp>
    <dsp:sp modelId="{6AAC12BA-836D-49CB-BA01-B35B56C655C6}">
      <dsp:nvSpPr>
        <dsp:cNvPr id="0" name=""/>
        <dsp:cNvSpPr/>
      </dsp:nvSpPr>
      <dsp:spPr>
        <a:xfrm>
          <a:off x="7017637" y="116922"/>
          <a:ext cx="1888846" cy="21874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F67FB-8273-4483-98B1-63A863D4B2D8}">
      <dsp:nvSpPr>
        <dsp:cNvPr id="0" name=""/>
        <dsp:cNvSpPr/>
      </dsp:nvSpPr>
      <dsp:spPr>
        <a:xfrm>
          <a:off x="7127756" y="207288"/>
          <a:ext cx="1668608" cy="141777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A6337-BAEB-4AD3-8415-42285C61B57D}">
      <dsp:nvSpPr>
        <dsp:cNvPr id="0" name=""/>
        <dsp:cNvSpPr/>
      </dsp:nvSpPr>
      <dsp:spPr>
        <a:xfrm>
          <a:off x="7127756" y="1625060"/>
          <a:ext cx="1668608" cy="588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0" dirty="0" smtClean="0">
              <a:ln w="11430"/>
              <a:solidFill>
                <a:srgbClr val="0070C0"/>
              </a:solidFill>
              <a:effectLst/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טלפון נייד/ מכשיר קשר </a:t>
          </a:r>
          <a:endParaRPr lang="he-IL" sz="1800" b="1" kern="10" dirty="0">
            <a:ln w="11430"/>
            <a:solidFill>
              <a:srgbClr val="0070C0"/>
            </a:solidFill>
            <a:effectLst/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sp:txBody>
      <dsp:txXfrm>
        <a:off x="7127756" y="1625060"/>
        <a:ext cx="1668608" cy="588920"/>
      </dsp:txXfrm>
    </dsp:sp>
    <dsp:sp modelId="{3D6C600D-5330-476C-9F64-B56AF00AFFD6}">
      <dsp:nvSpPr>
        <dsp:cNvPr id="0" name=""/>
        <dsp:cNvSpPr/>
      </dsp:nvSpPr>
      <dsp:spPr>
        <a:xfrm>
          <a:off x="2496431" y="2489749"/>
          <a:ext cx="1854009" cy="21811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DE051-40EC-42DB-9F30-640155C8B857}">
      <dsp:nvSpPr>
        <dsp:cNvPr id="0" name=""/>
        <dsp:cNvSpPr/>
      </dsp:nvSpPr>
      <dsp:spPr>
        <a:xfrm>
          <a:off x="2589131" y="2576996"/>
          <a:ext cx="1668608" cy="141777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EE7A5-279B-4D1E-B86F-A298D79493BC}">
      <dsp:nvSpPr>
        <dsp:cNvPr id="0" name=""/>
        <dsp:cNvSpPr/>
      </dsp:nvSpPr>
      <dsp:spPr>
        <a:xfrm>
          <a:off x="2589131" y="3994768"/>
          <a:ext cx="1668608" cy="588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0" dirty="0" smtClean="0">
              <a:ln w="11430"/>
              <a:solidFill>
                <a:srgbClr val="0070C0"/>
              </a:solidFill>
              <a:effectLst/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תכולה מוסתרת </a:t>
          </a:r>
          <a:endParaRPr lang="he-IL" sz="2400" b="1" kern="10" dirty="0">
            <a:ln w="11430"/>
            <a:solidFill>
              <a:srgbClr val="0070C0"/>
            </a:solidFill>
            <a:effectLst/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sp:txBody>
      <dsp:txXfrm>
        <a:off x="2589131" y="3994768"/>
        <a:ext cx="1668608" cy="588920"/>
      </dsp:txXfrm>
    </dsp:sp>
    <dsp:sp modelId="{64FE2B51-9776-44E8-9482-C72FE7A5940E}">
      <dsp:nvSpPr>
        <dsp:cNvPr id="0" name=""/>
        <dsp:cNvSpPr/>
      </dsp:nvSpPr>
      <dsp:spPr>
        <a:xfrm>
          <a:off x="4765743" y="2489749"/>
          <a:ext cx="1854009" cy="21811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697B9-EF93-4DB3-8C7A-52EC3C86737E}">
      <dsp:nvSpPr>
        <dsp:cNvPr id="0" name=""/>
        <dsp:cNvSpPr/>
      </dsp:nvSpPr>
      <dsp:spPr>
        <a:xfrm>
          <a:off x="4858443" y="2576996"/>
          <a:ext cx="1668608" cy="1417772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EE2B8-7EE7-4F92-A39F-46C447E25A4C}">
      <dsp:nvSpPr>
        <dsp:cNvPr id="0" name=""/>
        <dsp:cNvSpPr/>
      </dsp:nvSpPr>
      <dsp:spPr>
        <a:xfrm>
          <a:off x="4858443" y="3994768"/>
          <a:ext cx="1668608" cy="588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0" dirty="0" smtClean="0">
              <a:ln w="11430"/>
              <a:solidFill>
                <a:srgbClr val="0070C0"/>
              </a:solidFill>
              <a:effectLst/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שינוי במעטפת </a:t>
          </a:r>
          <a:endParaRPr lang="he-IL" sz="1800" b="1" kern="10" dirty="0">
            <a:ln w="11430"/>
            <a:solidFill>
              <a:srgbClr val="0070C0"/>
            </a:solidFill>
            <a:effectLst/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sp:txBody>
      <dsp:txXfrm>
        <a:off x="4858443" y="3994768"/>
        <a:ext cx="1668608" cy="588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ED5D40-A7AF-4A47-98D0-83BA7F17271C}">
      <dsp:nvSpPr>
        <dsp:cNvPr id="0" name=""/>
        <dsp:cNvSpPr/>
      </dsp:nvSpPr>
      <dsp:spPr>
        <a:xfrm>
          <a:off x="5512576" y="829364"/>
          <a:ext cx="2196965" cy="21973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A250F7-2D5C-4509-9079-9A89823B01DB}">
      <dsp:nvSpPr>
        <dsp:cNvPr id="0" name=""/>
        <dsp:cNvSpPr/>
      </dsp:nvSpPr>
      <dsp:spPr>
        <a:xfrm>
          <a:off x="5446828" y="902622"/>
          <a:ext cx="2051073" cy="2050854"/>
        </a:xfrm>
        <a:prstGeom prst="ellipse">
          <a:avLst/>
        </a:prstGeom>
        <a:solidFill>
          <a:schemeClr val="tx2">
            <a:alpha val="9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b="1" kern="1200" dirty="0" smtClean="0"/>
            <a:t>מ</a:t>
          </a:r>
          <a:r>
            <a:rPr lang="he-IL" sz="2800" b="0" kern="1200" dirty="0" smtClean="0"/>
            <a:t>דווחים</a:t>
          </a:r>
          <a:endParaRPr lang="he-IL" sz="2400" b="0" kern="1200" dirty="0" smtClean="0"/>
        </a:p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kern="1200" dirty="0" smtClean="0"/>
            <a:t>למבוגר</a:t>
          </a:r>
        </a:p>
      </dsp:txBody>
      <dsp:txXfrm>
        <a:off x="5740043" y="1195657"/>
        <a:ext cx="1464643" cy="1464786"/>
      </dsp:txXfrm>
    </dsp:sp>
    <dsp:sp modelId="{15AA8ADA-D0E5-44C3-995E-25D7B9DCE830}">
      <dsp:nvSpPr>
        <dsp:cNvPr id="0" name=""/>
        <dsp:cNvSpPr/>
      </dsp:nvSpPr>
      <dsp:spPr>
        <a:xfrm rot="2700000">
          <a:off x="3244595" y="832020"/>
          <a:ext cx="2191673" cy="2191673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BD9E10-3D06-432E-9443-5F8AEB83F413}">
      <dsp:nvSpPr>
        <dsp:cNvPr id="0" name=""/>
        <dsp:cNvSpPr/>
      </dsp:nvSpPr>
      <dsp:spPr>
        <a:xfrm>
          <a:off x="3176202" y="902622"/>
          <a:ext cx="2051073" cy="2050854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200" b="1" kern="1200" dirty="0" smtClean="0"/>
            <a:t>מ</a:t>
          </a:r>
          <a:r>
            <a:rPr lang="he-IL" sz="2800" kern="1200" dirty="0" smtClean="0"/>
            <a:t>רחיקים</a:t>
          </a:r>
        </a:p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kern="1200" dirty="0" smtClean="0"/>
            <a:t>קהל  </a:t>
          </a:r>
          <a:endParaRPr lang="he-IL" sz="2800" kern="1200" dirty="0"/>
        </a:p>
      </dsp:txBody>
      <dsp:txXfrm>
        <a:off x="3469416" y="1195657"/>
        <a:ext cx="1464643" cy="1464786"/>
      </dsp:txXfrm>
    </dsp:sp>
    <dsp:sp modelId="{D04536D4-6F75-46DC-9F1E-05F032436BBB}">
      <dsp:nvSpPr>
        <dsp:cNvPr id="0" name=""/>
        <dsp:cNvSpPr/>
      </dsp:nvSpPr>
      <dsp:spPr>
        <a:xfrm rot="2700000">
          <a:off x="973968" y="832020"/>
          <a:ext cx="2191673" cy="2191673"/>
        </a:xfrm>
        <a:prstGeom prst="teardrop">
          <a:avLst>
            <a:gd name="adj" fmla="val 1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739FA-8185-4DE9-881C-43FDAADBEC5C}">
      <dsp:nvSpPr>
        <dsp:cNvPr id="0" name=""/>
        <dsp:cNvSpPr/>
      </dsp:nvSpPr>
      <dsp:spPr>
        <a:xfrm>
          <a:off x="905575" y="902622"/>
          <a:ext cx="2051073" cy="2050854"/>
        </a:xfrm>
        <a:prstGeom prst="ellipse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1" kern="1200" dirty="0" smtClean="0"/>
            <a:t>מ</a:t>
          </a:r>
          <a:r>
            <a:rPr lang="he-IL" sz="2400" kern="1200" dirty="0" smtClean="0"/>
            <a:t>תרחקים</a:t>
          </a:r>
        </a:p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kern="1200" dirty="0" smtClean="0"/>
            <a:t> מהאזור </a:t>
          </a:r>
          <a:endParaRPr lang="he-IL" sz="2800" kern="1200" dirty="0"/>
        </a:p>
      </dsp:txBody>
      <dsp:txXfrm>
        <a:off x="1198790" y="1195657"/>
        <a:ext cx="1464643" cy="14647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D760D-71C0-4728-A76D-498C1FC3F323}">
      <dsp:nvSpPr>
        <dsp:cNvPr id="0" name=""/>
        <dsp:cNvSpPr/>
      </dsp:nvSpPr>
      <dsp:spPr>
        <a:xfrm>
          <a:off x="4566" y="761830"/>
          <a:ext cx="2628541" cy="30924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F7F5D7-595C-46F4-841C-E5A37B00C727}">
      <dsp:nvSpPr>
        <dsp:cNvPr id="0" name=""/>
        <dsp:cNvSpPr/>
      </dsp:nvSpPr>
      <dsp:spPr>
        <a:xfrm>
          <a:off x="198590" y="875014"/>
          <a:ext cx="2365687" cy="201006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E515A-4D55-4589-89D2-4B4459A7CD4C}">
      <dsp:nvSpPr>
        <dsp:cNvPr id="0" name=""/>
        <dsp:cNvSpPr/>
      </dsp:nvSpPr>
      <dsp:spPr>
        <a:xfrm>
          <a:off x="135993" y="3204852"/>
          <a:ext cx="2365687" cy="525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800" b="1" kern="1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/>
              <a:ea typeface="+mn-ea"/>
              <a:cs typeface="+mn-cs"/>
            </a:rPr>
            <a:t>אריזות</a:t>
          </a:r>
          <a:r>
            <a:rPr lang="he-IL" sz="2300" kern="1200" dirty="0" smtClean="0">
              <a:cs typeface="+mn-cs"/>
            </a:rPr>
            <a:t> </a:t>
          </a:r>
          <a:endParaRPr lang="he-IL" sz="2300" kern="1200" dirty="0">
            <a:cs typeface="+mn-cs"/>
          </a:endParaRPr>
        </a:p>
      </dsp:txBody>
      <dsp:txXfrm>
        <a:off x="135993" y="3204852"/>
        <a:ext cx="2365687" cy="525683"/>
      </dsp:txXfrm>
    </dsp:sp>
    <dsp:sp modelId="{D876D3CE-521B-4570-B875-4ED91B20CEBE}">
      <dsp:nvSpPr>
        <dsp:cNvPr id="0" name=""/>
        <dsp:cNvSpPr/>
      </dsp:nvSpPr>
      <dsp:spPr>
        <a:xfrm>
          <a:off x="135993" y="2895587"/>
          <a:ext cx="2365687" cy="309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400" kern="1200" dirty="0">
            <a:solidFill>
              <a:schemeClr val="bg1"/>
            </a:solidFill>
            <a:cs typeface="+mn-cs"/>
          </a:endParaRPr>
        </a:p>
      </dsp:txBody>
      <dsp:txXfrm>
        <a:off x="135993" y="2895587"/>
        <a:ext cx="2365687" cy="309264"/>
      </dsp:txXfrm>
    </dsp:sp>
    <dsp:sp modelId="{2F678C50-12B9-468C-8C2A-0801C7E6DA17}">
      <dsp:nvSpPr>
        <dsp:cNvPr id="0" name=""/>
        <dsp:cNvSpPr/>
      </dsp:nvSpPr>
      <dsp:spPr>
        <a:xfrm>
          <a:off x="3243821" y="761830"/>
          <a:ext cx="2628541" cy="30924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28849D-26A5-4F64-A8EF-9D190D619E51}">
      <dsp:nvSpPr>
        <dsp:cNvPr id="0" name=""/>
        <dsp:cNvSpPr/>
      </dsp:nvSpPr>
      <dsp:spPr>
        <a:xfrm>
          <a:off x="3375248" y="885526"/>
          <a:ext cx="2365687" cy="201006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F6A1F1-BB6A-456E-A569-35B98D4596C1}">
      <dsp:nvSpPr>
        <dsp:cNvPr id="0" name=""/>
        <dsp:cNvSpPr/>
      </dsp:nvSpPr>
      <dsp:spPr>
        <a:xfrm>
          <a:off x="3375248" y="3204852"/>
          <a:ext cx="2365687" cy="525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800" b="1" kern="1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/>
              <a:ea typeface="+mn-ea"/>
              <a:cs typeface="+mn-cs"/>
            </a:rPr>
            <a:t>תיקים</a:t>
          </a:r>
          <a:r>
            <a:rPr lang="he-IL" sz="2300" kern="1200" dirty="0" smtClean="0">
              <a:cs typeface="+mn-cs"/>
            </a:rPr>
            <a:t> </a:t>
          </a:r>
          <a:endParaRPr lang="he-IL" sz="2300" kern="1200" dirty="0">
            <a:cs typeface="+mn-cs"/>
          </a:endParaRPr>
        </a:p>
      </dsp:txBody>
      <dsp:txXfrm>
        <a:off x="3375248" y="3204852"/>
        <a:ext cx="2365687" cy="525683"/>
      </dsp:txXfrm>
    </dsp:sp>
    <dsp:sp modelId="{E08154C1-282E-4AE8-8D90-21CA6290D5D7}">
      <dsp:nvSpPr>
        <dsp:cNvPr id="0" name=""/>
        <dsp:cNvSpPr/>
      </dsp:nvSpPr>
      <dsp:spPr>
        <a:xfrm>
          <a:off x="3375248" y="2895587"/>
          <a:ext cx="2365687" cy="309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400" kern="1200" dirty="0">
            <a:solidFill>
              <a:schemeClr val="bg1"/>
            </a:solidFill>
            <a:cs typeface="+mn-cs"/>
          </a:endParaRPr>
        </a:p>
      </dsp:txBody>
      <dsp:txXfrm>
        <a:off x="3375248" y="2895587"/>
        <a:ext cx="2365687" cy="309264"/>
      </dsp:txXfrm>
    </dsp:sp>
    <dsp:sp modelId="{8B6E3889-9418-4E2F-85A8-31D8F3F773E8}">
      <dsp:nvSpPr>
        <dsp:cNvPr id="0" name=""/>
        <dsp:cNvSpPr/>
      </dsp:nvSpPr>
      <dsp:spPr>
        <a:xfrm>
          <a:off x="6483075" y="761830"/>
          <a:ext cx="2628541" cy="30924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C74EBC-3C06-435F-B452-33A7F2F96E3A}">
      <dsp:nvSpPr>
        <dsp:cNvPr id="0" name=""/>
        <dsp:cNvSpPr/>
      </dsp:nvSpPr>
      <dsp:spPr>
        <a:xfrm>
          <a:off x="6614502" y="885526"/>
          <a:ext cx="2365687" cy="201006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D4E39C-C7B9-4FA5-8B60-A3F9B908B372}">
      <dsp:nvSpPr>
        <dsp:cNvPr id="0" name=""/>
        <dsp:cNvSpPr/>
      </dsp:nvSpPr>
      <dsp:spPr>
        <a:xfrm>
          <a:off x="6614502" y="3204852"/>
          <a:ext cx="2365687" cy="525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800" b="1" kern="1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/>
              <a:ea typeface="+mn-ea"/>
              <a:cs typeface="+mn-cs"/>
            </a:rPr>
            <a:t>צמחיה</a:t>
          </a:r>
          <a:r>
            <a:rPr lang="he-IL" sz="2300" kern="1200" dirty="0" smtClean="0">
              <a:cs typeface="+mn-cs"/>
            </a:rPr>
            <a:t> </a:t>
          </a:r>
          <a:endParaRPr lang="he-IL" sz="2300" kern="1200" dirty="0">
            <a:cs typeface="+mn-cs"/>
          </a:endParaRPr>
        </a:p>
      </dsp:txBody>
      <dsp:txXfrm>
        <a:off x="6614502" y="3204852"/>
        <a:ext cx="2365687" cy="525683"/>
      </dsp:txXfrm>
    </dsp:sp>
    <dsp:sp modelId="{4655E06C-427B-4C1E-8D86-941FAB81728B}">
      <dsp:nvSpPr>
        <dsp:cNvPr id="0" name=""/>
        <dsp:cNvSpPr/>
      </dsp:nvSpPr>
      <dsp:spPr>
        <a:xfrm>
          <a:off x="6614502" y="2895587"/>
          <a:ext cx="2365687" cy="309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1400" kern="1200" dirty="0">
            <a:solidFill>
              <a:schemeClr val="bg1"/>
            </a:solidFill>
            <a:cs typeface="+mn-cs"/>
          </a:endParaRPr>
        </a:p>
      </dsp:txBody>
      <dsp:txXfrm>
        <a:off x="6614502" y="2895587"/>
        <a:ext cx="2365687" cy="3092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2EF07-A6CD-4E04-80AF-50B48A75521E}">
      <dsp:nvSpPr>
        <dsp:cNvPr id="0" name=""/>
        <dsp:cNvSpPr/>
      </dsp:nvSpPr>
      <dsp:spPr>
        <a:xfrm>
          <a:off x="3671" y="0"/>
          <a:ext cx="1104222" cy="43878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1" kern="1200" dirty="0" smtClean="0"/>
            <a:t>שוק </a:t>
          </a:r>
          <a:endParaRPr lang="he-IL" sz="2200" b="1" kern="1200" dirty="0"/>
        </a:p>
      </dsp:txBody>
      <dsp:txXfrm>
        <a:off x="3671" y="1755140"/>
        <a:ext cx="1104222" cy="1755140"/>
      </dsp:txXfrm>
    </dsp:sp>
    <dsp:sp modelId="{574F3E68-7178-4A26-8DCA-2340704EA42B}">
      <dsp:nvSpPr>
        <dsp:cNvPr id="0" name=""/>
        <dsp:cNvSpPr/>
      </dsp:nvSpPr>
      <dsp:spPr>
        <a:xfrm>
          <a:off x="36798" y="263271"/>
          <a:ext cx="1037968" cy="146115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704348-5E56-49FA-9544-A8E194B57090}">
      <dsp:nvSpPr>
        <dsp:cNvPr id="0" name=""/>
        <dsp:cNvSpPr/>
      </dsp:nvSpPr>
      <dsp:spPr>
        <a:xfrm>
          <a:off x="1141020" y="0"/>
          <a:ext cx="1104222" cy="43878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1" kern="1200" dirty="0" smtClean="0"/>
            <a:t>רכב ציבורי </a:t>
          </a:r>
          <a:endParaRPr lang="he-IL" sz="2200" b="1" kern="1200" dirty="0"/>
        </a:p>
      </dsp:txBody>
      <dsp:txXfrm>
        <a:off x="1141020" y="1755140"/>
        <a:ext cx="1104222" cy="1755140"/>
      </dsp:txXfrm>
    </dsp:sp>
    <dsp:sp modelId="{B3CE602E-F7D7-43B4-A79F-F48DBAD3B308}">
      <dsp:nvSpPr>
        <dsp:cNvPr id="0" name=""/>
        <dsp:cNvSpPr/>
      </dsp:nvSpPr>
      <dsp:spPr>
        <a:xfrm>
          <a:off x="1174147" y="263271"/>
          <a:ext cx="1037968" cy="146115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44E736-6F2C-49B8-8251-FB2D4D517FDD}">
      <dsp:nvSpPr>
        <dsp:cNvPr id="0" name=""/>
        <dsp:cNvSpPr/>
      </dsp:nvSpPr>
      <dsp:spPr>
        <a:xfrm>
          <a:off x="2278369" y="0"/>
          <a:ext cx="1104222" cy="43878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1" kern="1200" dirty="0" smtClean="0"/>
            <a:t>גני ילדים </a:t>
          </a:r>
          <a:endParaRPr lang="he-IL" sz="2200" b="1" kern="1200" dirty="0"/>
        </a:p>
      </dsp:txBody>
      <dsp:txXfrm>
        <a:off x="2278369" y="1755140"/>
        <a:ext cx="1104222" cy="1755140"/>
      </dsp:txXfrm>
    </dsp:sp>
    <dsp:sp modelId="{2F63C6AD-9129-43F1-A331-CC36D5EACABD}">
      <dsp:nvSpPr>
        <dsp:cNvPr id="0" name=""/>
        <dsp:cNvSpPr/>
      </dsp:nvSpPr>
      <dsp:spPr>
        <a:xfrm>
          <a:off x="2311496" y="263271"/>
          <a:ext cx="1037968" cy="146115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D9898-F36A-4C6E-A2BF-B739B76F7B0B}">
      <dsp:nvSpPr>
        <dsp:cNvPr id="0" name=""/>
        <dsp:cNvSpPr/>
      </dsp:nvSpPr>
      <dsp:spPr>
        <a:xfrm>
          <a:off x="3415718" y="0"/>
          <a:ext cx="1104222" cy="43878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1" kern="1200" dirty="0" smtClean="0"/>
            <a:t>בית ספר </a:t>
          </a:r>
          <a:endParaRPr lang="he-IL" sz="2200" b="1" kern="1200" dirty="0"/>
        </a:p>
      </dsp:txBody>
      <dsp:txXfrm>
        <a:off x="3415718" y="1755140"/>
        <a:ext cx="1104222" cy="1755140"/>
      </dsp:txXfrm>
    </dsp:sp>
    <dsp:sp modelId="{33C4F407-5B8A-4745-8B4E-CB09C93D4FFA}">
      <dsp:nvSpPr>
        <dsp:cNvPr id="0" name=""/>
        <dsp:cNvSpPr/>
      </dsp:nvSpPr>
      <dsp:spPr>
        <a:xfrm>
          <a:off x="3448845" y="263271"/>
          <a:ext cx="1037968" cy="146115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81AAC-ABBF-4D1B-B602-2E1A4B8FE907}">
      <dsp:nvSpPr>
        <dsp:cNvPr id="0" name=""/>
        <dsp:cNvSpPr/>
      </dsp:nvSpPr>
      <dsp:spPr>
        <a:xfrm>
          <a:off x="4553067" y="0"/>
          <a:ext cx="1104222" cy="43878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1" kern="1200" dirty="0" smtClean="0"/>
            <a:t>תחנת הסעה </a:t>
          </a:r>
          <a:endParaRPr lang="he-IL" sz="2200" b="1" kern="1200" dirty="0"/>
        </a:p>
      </dsp:txBody>
      <dsp:txXfrm>
        <a:off x="4553067" y="1755140"/>
        <a:ext cx="1104222" cy="1755140"/>
      </dsp:txXfrm>
    </dsp:sp>
    <dsp:sp modelId="{4C9EF466-57D8-4CAD-9419-A5917765E5CC}">
      <dsp:nvSpPr>
        <dsp:cNvPr id="0" name=""/>
        <dsp:cNvSpPr/>
      </dsp:nvSpPr>
      <dsp:spPr>
        <a:xfrm>
          <a:off x="4586194" y="263271"/>
          <a:ext cx="1037968" cy="1461154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08D0C-6643-44FE-9410-D9FA3492CE8B}">
      <dsp:nvSpPr>
        <dsp:cNvPr id="0" name=""/>
        <dsp:cNvSpPr/>
      </dsp:nvSpPr>
      <dsp:spPr>
        <a:xfrm>
          <a:off x="5690416" y="0"/>
          <a:ext cx="1104222" cy="43878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1" kern="1200" dirty="0" smtClean="0"/>
            <a:t>מסלול</a:t>
          </a:r>
        </a:p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1" kern="1200" dirty="0" smtClean="0"/>
            <a:t>טיול </a:t>
          </a:r>
          <a:endParaRPr lang="he-IL" sz="2200" b="1" kern="1200" dirty="0"/>
        </a:p>
      </dsp:txBody>
      <dsp:txXfrm>
        <a:off x="5690416" y="1755140"/>
        <a:ext cx="1104222" cy="1755140"/>
      </dsp:txXfrm>
    </dsp:sp>
    <dsp:sp modelId="{E58205E3-3CB5-4C82-822C-32D338EC72A1}">
      <dsp:nvSpPr>
        <dsp:cNvPr id="0" name=""/>
        <dsp:cNvSpPr/>
      </dsp:nvSpPr>
      <dsp:spPr>
        <a:xfrm>
          <a:off x="5723542" y="263271"/>
          <a:ext cx="1037968" cy="1461154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93289-2DA5-4D34-ADC2-9DBD3A0E17FE}">
      <dsp:nvSpPr>
        <dsp:cNvPr id="0" name=""/>
        <dsp:cNvSpPr/>
      </dsp:nvSpPr>
      <dsp:spPr>
        <a:xfrm>
          <a:off x="6827765" y="0"/>
          <a:ext cx="1104222" cy="43878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1" kern="1200" dirty="0" smtClean="0"/>
            <a:t>מבני ציבור </a:t>
          </a:r>
          <a:endParaRPr lang="he-IL" sz="2200" b="1" kern="1200" dirty="0"/>
        </a:p>
      </dsp:txBody>
      <dsp:txXfrm>
        <a:off x="6827765" y="1755140"/>
        <a:ext cx="1104222" cy="1755140"/>
      </dsp:txXfrm>
    </dsp:sp>
    <dsp:sp modelId="{4322D80F-68F7-4191-9082-D6CA8B2828B7}">
      <dsp:nvSpPr>
        <dsp:cNvPr id="0" name=""/>
        <dsp:cNvSpPr/>
      </dsp:nvSpPr>
      <dsp:spPr>
        <a:xfrm>
          <a:off x="6860891" y="263271"/>
          <a:ext cx="1037968" cy="1461154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0432F-11B1-493E-BF69-0FA48C03D4EF}">
      <dsp:nvSpPr>
        <dsp:cNvPr id="0" name=""/>
        <dsp:cNvSpPr/>
      </dsp:nvSpPr>
      <dsp:spPr>
        <a:xfrm>
          <a:off x="7965114" y="0"/>
          <a:ext cx="1104222" cy="43878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200" b="1" kern="1200" dirty="0" smtClean="0"/>
            <a:t>חוף הים </a:t>
          </a:r>
          <a:endParaRPr lang="he-IL" sz="2200" b="1" kern="1200" dirty="0"/>
        </a:p>
      </dsp:txBody>
      <dsp:txXfrm>
        <a:off x="7965114" y="1755140"/>
        <a:ext cx="1104222" cy="1755140"/>
      </dsp:txXfrm>
    </dsp:sp>
    <dsp:sp modelId="{A9AFD8A8-96E5-4BBE-AC8B-48FA2EF1007B}">
      <dsp:nvSpPr>
        <dsp:cNvPr id="0" name=""/>
        <dsp:cNvSpPr/>
      </dsp:nvSpPr>
      <dsp:spPr>
        <a:xfrm>
          <a:off x="7998240" y="263271"/>
          <a:ext cx="1037968" cy="1461154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1DC25-61BF-4B58-9BC4-8657B7103EFF}">
      <dsp:nvSpPr>
        <dsp:cNvPr id="0" name=""/>
        <dsp:cNvSpPr/>
      </dsp:nvSpPr>
      <dsp:spPr>
        <a:xfrm>
          <a:off x="362920" y="3510280"/>
          <a:ext cx="8347167" cy="658177"/>
        </a:xfrm>
        <a:prstGeom prst="leftRightArrow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52895-719E-415E-BB7B-5194BF85FA95}">
      <dsp:nvSpPr>
        <dsp:cNvPr id="0" name=""/>
        <dsp:cNvSpPr/>
      </dsp:nvSpPr>
      <dsp:spPr>
        <a:xfrm>
          <a:off x="0" y="113"/>
          <a:ext cx="8954354" cy="1357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 rtl="1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/>
            <a:t>המטרה </a:t>
          </a:r>
          <a:r>
            <a:rPr lang="he-IL" sz="2400" kern="1200" dirty="0" smtClean="0"/>
            <a:t>:בחינת המוכנות ,ידע המקצועי, התגובה ,ממשקי עבודה , פעילות  בהתאם להנחיות ונהלים ופערים באירוע חפץ חשוד.  </a:t>
          </a:r>
          <a:endParaRPr lang="he-IL" sz="2400" kern="1200" dirty="0"/>
        </a:p>
      </dsp:txBody>
      <dsp:txXfrm>
        <a:off x="39746" y="39859"/>
        <a:ext cx="8874862" cy="1277538"/>
      </dsp:txXfrm>
    </dsp:sp>
    <dsp:sp modelId="{43DC612E-BFDB-4F53-8E15-838FAE0D88A4}">
      <dsp:nvSpPr>
        <dsp:cNvPr id="0" name=""/>
        <dsp:cNvSpPr/>
      </dsp:nvSpPr>
      <dsp:spPr>
        <a:xfrm>
          <a:off x="0" y="1490530"/>
          <a:ext cx="4383702" cy="1331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/>
            <a:t>השיטה</a:t>
          </a:r>
          <a:r>
            <a:rPr lang="he-IL" sz="2400" kern="1200" dirty="0" smtClean="0"/>
            <a:t>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kern="1200" dirty="0" smtClean="0"/>
            <a:t>תרגיל פתע באמצעות הנחת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kern="1200" dirty="0" smtClean="0"/>
            <a:t>"חפץ חשוד"  </a:t>
          </a:r>
          <a:endParaRPr lang="he-IL" sz="2400" kern="1200" dirty="0"/>
        </a:p>
      </dsp:txBody>
      <dsp:txXfrm>
        <a:off x="38997" y="1529527"/>
        <a:ext cx="4305708" cy="1253446"/>
      </dsp:txXfrm>
    </dsp:sp>
    <dsp:sp modelId="{31D1E58D-E107-467C-9A9B-C703617DD315}">
      <dsp:nvSpPr>
        <dsp:cNvPr id="0" name=""/>
        <dsp:cNvSpPr/>
      </dsp:nvSpPr>
      <dsp:spPr>
        <a:xfrm>
          <a:off x="7869" y="3000239"/>
          <a:ext cx="2146769" cy="1331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0" kern="1200" dirty="0" smtClean="0"/>
            <a:t>תחקיר</a:t>
          </a:r>
          <a:r>
            <a:rPr lang="he-IL" sz="1800" b="1" kern="1200" dirty="0" smtClean="0"/>
            <a:t>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kern="1200" dirty="0" smtClean="0"/>
            <a:t>הפקת לקחים</a:t>
          </a:r>
        </a:p>
      </dsp:txBody>
      <dsp:txXfrm>
        <a:off x="46866" y="3039236"/>
        <a:ext cx="2068775" cy="1253446"/>
      </dsp:txXfrm>
    </dsp:sp>
    <dsp:sp modelId="{F0468C4F-13AD-447A-947B-6B46894E2E82}">
      <dsp:nvSpPr>
        <dsp:cNvPr id="0" name=""/>
        <dsp:cNvSpPr/>
      </dsp:nvSpPr>
      <dsp:spPr>
        <a:xfrm>
          <a:off x="2244802" y="3000239"/>
          <a:ext cx="2146769" cy="1331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/>
            <a:t>בטיחות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kern="1200" dirty="0" smtClean="0"/>
            <a:t>ראה מודל תיק תרגיל</a:t>
          </a:r>
          <a:endParaRPr lang="he-IL" sz="1800" kern="1200" dirty="0"/>
        </a:p>
      </dsp:txBody>
      <dsp:txXfrm>
        <a:off x="2283799" y="3039236"/>
        <a:ext cx="2068775" cy="1253446"/>
      </dsp:txXfrm>
    </dsp:sp>
    <dsp:sp modelId="{6ED937DC-4FA4-4A16-A588-7955C1559E5A}">
      <dsp:nvSpPr>
        <dsp:cNvPr id="0" name=""/>
        <dsp:cNvSpPr/>
      </dsp:nvSpPr>
      <dsp:spPr>
        <a:xfrm>
          <a:off x="4571900" y="1514634"/>
          <a:ext cx="4383702" cy="1331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1" kern="1200" dirty="0" smtClean="0"/>
            <a:t>היעד </a:t>
          </a: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kern="1200" dirty="0" smtClean="0"/>
            <a:t>מסלול הסריקה של המאבטח </a:t>
          </a:r>
          <a:endParaRPr lang="he-IL" sz="2400" kern="1200" dirty="0"/>
        </a:p>
      </dsp:txBody>
      <dsp:txXfrm>
        <a:off x="4610897" y="1553631"/>
        <a:ext cx="4305708" cy="1253446"/>
      </dsp:txXfrm>
    </dsp:sp>
    <dsp:sp modelId="{62C0B96D-9F20-4C86-A16D-628551A5653A}">
      <dsp:nvSpPr>
        <dsp:cNvPr id="0" name=""/>
        <dsp:cNvSpPr/>
      </dsp:nvSpPr>
      <dsp:spPr>
        <a:xfrm>
          <a:off x="4571900" y="3000239"/>
          <a:ext cx="2146769" cy="1331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/>
            <a:t>לו"ז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kern="1200" dirty="0" smtClean="0"/>
            <a:t>פתיחת שנת לימודים </a:t>
          </a:r>
          <a:endParaRPr lang="he-IL" sz="2400" kern="1200" dirty="0"/>
        </a:p>
      </dsp:txBody>
      <dsp:txXfrm>
        <a:off x="4610897" y="3039236"/>
        <a:ext cx="2068775" cy="1253446"/>
      </dsp:txXfrm>
    </dsp:sp>
    <dsp:sp modelId="{8A0B7960-44A6-4B6A-A515-D0FE2E76FFC1}">
      <dsp:nvSpPr>
        <dsp:cNvPr id="0" name=""/>
        <dsp:cNvSpPr/>
      </dsp:nvSpPr>
      <dsp:spPr>
        <a:xfrm>
          <a:off x="6816702" y="3002849"/>
          <a:ext cx="2146769" cy="1331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/>
            <a:t>פיקוח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kern="1200" dirty="0" smtClean="0"/>
            <a:t>תצפית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kern="1200" dirty="0" smtClean="0"/>
            <a:t>צילום </a:t>
          </a:r>
          <a:endParaRPr lang="he-IL" sz="2400" kern="1200" dirty="0"/>
        </a:p>
      </dsp:txBody>
      <dsp:txXfrm>
        <a:off x="6855699" y="3041846"/>
        <a:ext cx="2068775" cy="12534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28BA8-DA37-4945-BC71-E5C738D5A176}">
      <dsp:nvSpPr>
        <dsp:cNvPr id="0" name=""/>
        <dsp:cNvSpPr/>
      </dsp:nvSpPr>
      <dsp:spPr>
        <a:xfrm>
          <a:off x="0" y="87476"/>
          <a:ext cx="8229600" cy="663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b="1" kern="1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רימון</a:t>
          </a:r>
          <a:endParaRPr lang="he-IL" sz="4000" b="1" kern="1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sp:txBody>
      <dsp:txXfrm>
        <a:off x="1712230" y="87476"/>
        <a:ext cx="6517369" cy="663105"/>
      </dsp:txXfrm>
    </dsp:sp>
    <dsp:sp modelId="{1203C620-404F-4B45-94BB-A74BFCD2FCD4}">
      <dsp:nvSpPr>
        <dsp:cNvPr id="0" name=""/>
        <dsp:cNvSpPr/>
      </dsp:nvSpPr>
      <dsp:spPr>
        <a:xfrm>
          <a:off x="0" y="0"/>
          <a:ext cx="1403377" cy="7375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CA9D014-28E4-4F0C-BF97-14959C8C62FC}">
      <dsp:nvSpPr>
        <dsp:cNvPr id="0" name=""/>
        <dsp:cNvSpPr/>
      </dsp:nvSpPr>
      <dsp:spPr>
        <a:xfrm>
          <a:off x="0" y="803816"/>
          <a:ext cx="8229600" cy="663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b="1" kern="1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פגז</a:t>
          </a:r>
          <a:r>
            <a:rPr lang="he-IL" sz="4000" kern="1200" smtClean="0">
              <a:latin typeface="Gisha" panose="020B0502040204020203" pitchFamily="34" charset="-79"/>
              <a:cs typeface="Gisha" panose="020B0502040204020203" pitchFamily="34" charset="-79"/>
            </a:rPr>
            <a:t> </a:t>
          </a:r>
          <a:endParaRPr lang="he-IL" sz="4000" kern="1200" dirty="0">
            <a:latin typeface="Gisha" panose="020B0502040204020203" pitchFamily="34" charset="-79"/>
            <a:cs typeface="Gisha" panose="020B0502040204020203" pitchFamily="34" charset="-79"/>
          </a:endParaRPr>
        </a:p>
      </dsp:txBody>
      <dsp:txXfrm>
        <a:off x="1712230" y="803816"/>
        <a:ext cx="6517369" cy="663105"/>
      </dsp:txXfrm>
    </dsp:sp>
    <dsp:sp modelId="{D320F67D-DE69-4A3C-B9F0-0A09CA6775AF}">
      <dsp:nvSpPr>
        <dsp:cNvPr id="0" name=""/>
        <dsp:cNvSpPr/>
      </dsp:nvSpPr>
      <dsp:spPr>
        <a:xfrm>
          <a:off x="0" y="810983"/>
          <a:ext cx="1398044" cy="6317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8B52201-2265-4B66-8D12-CC654881802C}">
      <dsp:nvSpPr>
        <dsp:cNvPr id="0" name=""/>
        <dsp:cNvSpPr/>
      </dsp:nvSpPr>
      <dsp:spPr>
        <a:xfrm>
          <a:off x="0" y="1534682"/>
          <a:ext cx="8229600" cy="663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b="1" kern="1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מרגמה</a:t>
          </a:r>
          <a:r>
            <a:rPr lang="he-IL" sz="4000" kern="1200" dirty="0" smtClean="0">
              <a:latin typeface="Gisha" panose="020B0502040204020203" pitchFamily="34" charset="-79"/>
              <a:cs typeface="Gisha" panose="020B0502040204020203" pitchFamily="34" charset="-79"/>
            </a:rPr>
            <a:t> </a:t>
          </a:r>
          <a:endParaRPr lang="he-IL" sz="4000" kern="1200" dirty="0">
            <a:latin typeface="Gisha" panose="020B0502040204020203" pitchFamily="34" charset="-79"/>
            <a:cs typeface="Gisha" panose="020B0502040204020203" pitchFamily="34" charset="-79"/>
          </a:endParaRPr>
        </a:p>
      </dsp:txBody>
      <dsp:txXfrm>
        <a:off x="1712230" y="1534682"/>
        <a:ext cx="6517369" cy="663105"/>
      </dsp:txXfrm>
    </dsp:sp>
    <dsp:sp modelId="{3D8B59A6-0DEA-44A0-96FB-806EC6C7F125}">
      <dsp:nvSpPr>
        <dsp:cNvPr id="0" name=""/>
        <dsp:cNvSpPr/>
      </dsp:nvSpPr>
      <dsp:spPr>
        <a:xfrm>
          <a:off x="0" y="1543449"/>
          <a:ext cx="1501901" cy="666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FF43C3-99BF-4203-A4AE-E5AB7C44CADB}">
      <dsp:nvSpPr>
        <dsp:cNvPr id="0" name=""/>
        <dsp:cNvSpPr/>
      </dsp:nvSpPr>
      <dsp:spPr>
        <a:xfrm>
          <a:off x="0" y="2265549"/>
          <a:ext cx="8229600" cy="663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b="1" kern="1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מוקש </a:t>
          </a:r>
          <a:endParaRPr lang="he-IL" sz="4000" b="1" kern="1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sp:txBody>
      <dsp:txXfrm>
        <a:off x="1712230" y="2265549"/>
        <a:ext cx="6517369" cy="663105"/>
      </dsp:txXfrm>
    </dsp:sp>
    <dsp:sp modelId="{4D44EA5C-564C-42C0-9E7C-FD1FEA253CFB}">
      <dsp:nvSpPr>
        <dsp:cNvPr id="0" name=""/>
        <dsp:cNvSpPr/>
      </dsp:nvSpPr>
      <dsp:spPr>
        <a:xfrm>
          <a:off x="0" y="2256069"/>
          <a:ext cx="1501901" cy="5874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5C0F0C4-CA33-466D-A18D-9A413298E57E}">
      <dsp:nvSpPr>
        <dsp:cNvPr id="0" name=""/>
        <dsp:cNvSpPr/>
      </dsp:nvSpPr>
      <dsp:spPr>
        <a:xfrm>
          <a:off x="0" y="2994965"/>
          <a:ext cx="8229600" cy="663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b="1" kern="1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כדורי ירי </a:t>
          </a:r>
          <a:endParaRPr lang="he-IL" sz="4000" b="1" kern="1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sp:txBody>
      <dsp:txXfrm>
        <a:off x="1712230" y="2994965"/>
        <a:ext cx="6517369" cy="663105"/>
      </dsp:txXfrm>
    </dsp:sp>
    <dsp:sp modelId="{FFFE239E-C55E-4D1D-B25D-84318EF77AC6}">
      <dsp:nvSpPr>
        <dsp:cNvPr id="0" name=""/>
        <dsp:cNvSpPr/>
      </dsp:nvSpPr>
      <dsp:spPr>
        <a:xfrm>
          <a:off x="20282" y="3061275"/>
          <a:ext cx="1502379" cy="53048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B14B14-176F-409A-B845-A202A4AD471B}">
      <dsp:nvSpPr>
        <dsp:cNvPr id="0" name=""/>
        <dsp:cNvSpPr/>
      </dsp:nvSpPr>
      <dsp:spPr>
        <a:xfrm>
          <a:off x="0" y="3724381"/>
          <a:ext cx="8229600" cy="663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000" b="1" kern="1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ea typeface="+mn-ea"/>
              <a:cs typeface="Gisha" panose="020B0502040204020203" pitchFamily="34" charset="-79"/>
            </a:rPr>
            <a:t>פצצות תאורה</a:t>
          </a:r>
          <a:endParaRPr lang="he-IL" sz="4000" b="1" kern="1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dsp:txBody>
      <dsp:txXfrm>
        <a:off x="1712230" y="3724381"/>
        <a:ext cx="6517369" cy="663105"/>
      </dsp:txXfrm>
    </dsp:sp>
    <dsp:sp modelId="{CB534AF5-FACD-46E0-91A0-663B75B4724A}">
      <dsp:nvSpPr>
        <dsp:cNvPr id="0" name=""/>
        <dsp:cNvSpPr/>
      </dsp:nvSpPr>
      <dsp:spPr>
        <a:xfrm>
          <a:off x="0" y="3790691"/>
          <a:ext cx="1502379" cy="53048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7000" b="-57000"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BC007-F4A4-4647-A0FD-A23FB1691631}">
      <dsp:nvSpPr>
        <dsp:cNvPr id="0" name=""/>
        <dsp:cNvSpPr/>
      </dsp:nvSpPr>
      <dsp:spPr>
        <a:xfrm>
          <a:off x="452669" y="143730"/>
          <a:ext cx="7776889" cy="1990309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DC27CB-FAA6-4C6D-BA63-31857BDA344A}">
      <dsp:nvSpPr>
        <dsp:cNvPr id="0" name=""/>
        <dsp:cNvSpPr/>
      </dsp:nvSpPr>
      <dsp:spPr>
        <a:xfrm>
          <a:off x="246887" y="389500"/>
          <a:ext cx="2417445" cy="14479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91E63-1A2C-4EE5-B36B-FADD74C93420}">
      <dsp:nvSpPr>
        <dsp:cNvPr id="0" name=""/>
        <dsp:cNvSpPr/>
      </dsp:nvSpPr>
      <dsp:spPr>
        <a:xfrm rot="10800000">
          <a:off x="296203" y="2268644"/>
          <a:ext cx="2318813" cy="2077552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000" b="1" kern="1200" dirty="0" smtClean="0">
            <a:solidFill>
              <a:schemeClr val="tx1"/>
            </a:solidFill>
          </a:endParaRP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000" b="1" kern="1200" dirty="0" smtClean="0">
            <a:solidFill>
              <a:schemeClr val="tx1"/>
            </a:solidFill>
          </a:endParaRP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000" b="1" kern="1200" dirty="0" smtClean="0">
            <a:solidFill>
              <a:schemeClr val="tx1"/>
            </a:solidFill>
          </a:endParaRP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 smtClean="0">
              <a:solidFill>
                <a:schemeClr val="tx1"/>
              </a:solidFill>
            </a:rPr>
            <a:t>אסור לרדת מהכביש </a:t>
          </a:r>
          <a:endParaRPr lang="he-IL" sz="2000" b="1" kern="1200" dirty="0">
            <a:solidFill>
              <a:schemeClr val="tx1"/>
            </a:solidFill>
          </a:endParaRPr>
        </a:p>
      </dsp:txBody>
      <dsp:txXfrm rot="10800000">
        <a:off x="360095" y="2268644"/>
        <a:ext cx="2191029" cy="2013660"/>
      </dsp:txXfrm>
    </dsp:sp>
    <dsp:sp modelId="{76C137CA-E582-4056-A583-56161278F340}">
      <dsp:nvSpPr>
        <dsp:cNvPr id="0" name=""/>
        <dsp:cNvSpPr/>
      </dsp:nvSpPr>
      <dsp:spPr>
        <a:xfrm>
          <a:off x="2906077" y="382248"/>
          <a:ext cx="2417445" cy="14479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3E0D0B-07A2-49B6-93A2-AD0C814F40CF}">
      <dsp:nvSpPr>
        <dsp:cNvPr id="0" name=""/>
        <dsp:cNvSpPr/>
      </dsp:nvSpPr>
      <dsp:spPr>
        <a:xfrm rot="10800000">
          <a:off x="3153394" y="2246888"/>
          <a:ext cx="1922811" cy="2106560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000" b="1" kern="1200" dirty="0" smtClean="0">
            <a:solidFill>
              <a:schemeClr val="tx1"/>
            </a:solidFill>
          </a:endParaRP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000" b="1" kern="1200" dirty="0" smtClean="0">
            <a:solidFill>
              <a:schemeClr val="tx1"/>
            </a:solidFill>
          </a:endParaRP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000" b="1" kern="1200" dirty="0" smtClean="0">
            <a:solidFill>
              <a:schemeClr val="tx1"/>
            </a:solidFill>
          </a:endParaRP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 smtClean="0">
              <a:solidFill>
                <a:schemeClr val="tx1"/>
              </a:solidFill>
            </a:rPr>
            <a:t>סכנת נפלים </a:t>
          </a:r>
          <a:endParaRPr lang="he-IL" sz="2000" b="1" kern="1200" dirty="0">
            <a:solidFill>
              <a:schemeClr val="tx1"/>
            </a:solidFill>
          </a:endParaRPr>
        </a:p>
      </dsp:txBody>
      <dsp:txXfrm rot="10800000">
        <a:off x="3212527" y="2246888"/>
        <a:ext cx="1804545" cy="2047427"/>
      </dsp:txXfrm>
    </dsp:sp>
    <dsp:sp modelId="{84B4F0ED-909B-4E7D-ACA7-1F5078C67AFC}">
      <dsp:nvSpPr>
        <dsp:cNvPr id="0" name=""/>
        <dsp:cNvSpPr/>
      </dsp:nvSpPr>
      <dsp:spPr>
        <a:xfrm>
          <a:off x="5565266" y="389500"/>
          <a:ext cx="2417445" cy="14479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FF8ED-18B4-457D-A665-221A69FC5C85}">
      <dsp:nvSpPr>
        <dsp:cNvPr id="0" name=""/>
        <dsp:cNvSpPr/>
      </dsp:nvSpPr>
      <dsp:spPr>
        <a:xfrm rot="10800000">
          <a:off x="5614582" y="2268644"/>
          <a:ext cx="2318813" cy="2077552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000" b="1" kern="1200" dirty="0" smtClean="0">
            <a:solidFill>
              <a:schemeClr val="tx1"/>
            </a:solidFill>
          </a:endParaRP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000" b="1" kern="1200" dirty="0" smtClean="0">
            <a:solidFill>
              <a:schemeClr val="tx1"/>
            </a:solidFill>
          </a:endParaRP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2000" b="1" kern="1200" dirty="0" smtClean="0">
            <a:solidFill>
              <a:schemeClr val="tx1"/>
            </a:solidFill>
          </a:endParaRP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 smtClean="0">
              <a:solidFill>
                <a:schemeClr val="tx1"/>
              </a:solidFill>
            </a:rPr>
            <a:t>סכנת ירי</a:t>
          </a:r>
          <a:endParaRPr lang="he-IL" sz="2000" b="1" kern="1200" dirty="0">
            <a:solidFill>
              <a:schemeClr val="tx1"/>
            </a:solidFill>
          </a:endParaRPr>
        </a:p>
      </dsp:txBody>
      <dsp:txXfrm rot="10800000">
        <a:off x="5678474" y="2268644"/>
        <a:ext cx="2191029" cy="2013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תהליך מעגלי"/>
  <dgm:desc val="השתמש כדי להציג שלבים רציפים בתהליך. מוגבל לאחת-עשרה צורות ברמה 1 עם מספר בלתי מוגבל של צורות ברמה 2. מתאים במיוחד לכמויות קטנות של טקסט. טקסט שאינו בשימוש אינו מופיע, אך הוא נשאר זמין למקרה שתחליף פריסות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C3A4C96-E717-47A9-8EC9-02A45D7E96E7}" type="datetimeFigureOut">
              <a:rPr lang="he-IL" smtClean="0"/>
              <a:t>י"א/אלול/תשע"ט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B31115F-E75F-4E69-B252-0E99E3CA613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0626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1115F-E75F-4E69-B252-0E99E3CA613F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5330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1115F-E75F-4E69-B252-0E99E3CA613F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5356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1115F-E75F-4E69-B252-0E99E3CA613F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1618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32DCD-FA98-42E3-97BC-220015FC46D8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9661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D4E512B3-B141-4294-9FD8-2A9EBF188693}" type="slidenum">
              <a:rPr lang="he-IL" altLang="he-IL" smtClean="0">
                <a:cs typeface="Times New Roman" pitchFamily="18" charset="0"/>
              </a:rPr>
              <a:pPr>
                <a:spcBef>
                  <a:spcPct val="0"/>
                </a:spcBef>
              </a:pPr>
              <a:t>27</a:t>
            </a:fld>
            <a:endParaRPr lang="en-US" altLang="he-IL" smtClean="0">
              <a:cs typeface="Times New Roman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e-IL" smtClean="0"/>
          </a:p>
        </p:txBody>
      </p:sp>
    </p:spTree>
    <p:extLst>
      <p:ext uri="{BB962C8B-B14F-4D97-AF65-F5344CB8AC3E}">
        <p14:creationId xmlns:p14="http://schemas.microsoft.com/office/powerpoint/2010/main" val="1974463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להוסיף עוד אייקון שהוא שולח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1115F-E75F-4E69-B252-0E99E3CA613F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606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 userDrawn="1"/>
        </p:nvSpPr>
        <p:spPr>
          <a:xfrm>
            <a:off x="0" y="6545088"/>
            <a:ext cx="9144000" cy="412304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מלבן 6"/>
          <p:cNvSpPr/>
          <p:nvPr userDrawn="1"/>
        </p:nvSpPr>
        <p:spPr>
          <a:xfrm>
            <a:off x="0" y="1844824"/>
            <a:ext cx="9144000" cy="2906294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7772400" cy="1470025"/>
          </a:xfrm>
        </p:spPr>
        <p:txBody>
          <a:bodyPr>
            <a:no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400574" y="4874134"/>
            <a:ext cx="6400800" cy="985664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dirty="0" smtClean="0"/>
              <a:t>לחץ כדי לערוך סגנון כותרת משנה של תבנית בסיס</a:t>
            </a:r>
            <a:endParaRPr lang="he-IL" dirty="0"/>
          </a:p>
        </p:txBody>
      </p:sp>
      <p:pic>
        <p:nvPicPr>
          <p:cNvPr id="10" name="תמונה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3678562" y="-44642"/>
            <a:ext cx="1844824" cy="1426042"/>
          </a:xfrm>
          <a:prstGeom prst="rect">
            <a:avLst/>
          </a:prstGeom>
        </p:spPr>
      </p:pic>
      <p:sp>
        <p:nvSpPr>
          <p:cNvPr id="5" name="מלבן 4"/>
          <p:cNvSpPr/>
          <p:nvPr userDrawn="1"/>
        </p:nvSpPr>
        <p:spPr>
          <a:xfrm>
            <a:off x="2843808" y="1352476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800" b="1" kern="1200" dirty="0" smtClean="0">
                <a:solidFill>
                  <a:srgbClr val="0177BB"/>
                </a:solidFill>
                <a:effectLst/>
                <a:latin typeface="+mn-lt"/>
                <a:ea typeface="+mn-ea"/>
                <a:cs typeface="+mn-cs"/>
              </a:rPr>
              <a:t>משרד החינוך</a:t>
            </a:r>
            <a:endParaRPr lang="en-US" sz="1800" b="1" kern="1200" dirty="0" smtClean="0">
              <a:solidFill>
                <a:srgbClr val="0177BB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9" name="מלבן 8"/>
          <p:cNvSpPr/>
          <p:nvPr userDrawn="1"/>
        </p:nvSpPr>
        <p:spPr>
          <a:xfrm>
            <a:off x="0" y="661883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600" b="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אגף בכיר לביטחון, שעת חירום ובטיחות סביבתית</a:t>
            </a:r>
            <a:endParaRPr lang="en-US" sz="1600" b="0" kern="1200" dirty="0" smtClean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6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AF72-DDBE-4098-9C9F-887400CB23F7}" type="datetime2">
              <a:rPr lang="he-IL" smtClean="0"/>
              <a:t>יום רביעי י"א אלול 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195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30982-5AB7-433D-B8F2-017503D7DA3A}" type="datetime2">
              <a:rPr lang="he-IL" smtClean="0"/>
              <a:t>יום רביעי י"א אלול 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828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 userDrawn="1"/>
        </p:nvSpPr>
        <p:spPr>
          <a:xfrm>
            <a:off x="0" y="6520259"/>
            <a:ext cx="8297786" cy="365125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מלבן 7"/>
          <p:cNvSpPr/>
          <p:nvPr userDrawn="1"/>
        </p:nvSpPr>
        <p:spPr>
          <a:xfrm>
            <a:off x="0" y="-19980"/>
            <a:ext cx="9144000" cy="162018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739102"/>
            <a:ext cx="8229600" cy="4387061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107504" y="6520259"/>
            <a:ext cx="21336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EE29372C-C74C-4084-98FF-0296D2E9DBD6}" type="slidenum">
              <a:rPr lang="he-IL" smtClean="0"/>
              <a:pPr/>
              <a:t>‹#›</a:t>
            </a:fld>
            <a:endParaRPr lang="he-IL"/>
          </a:p>
        </p:txBody>
      </p:sp>
      <p:pic>
        <p:nvPicPr>
          <p:cNvPr id="9" name="תמונה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8297786" y="6203880"/>
            <a:ext cx="846214" cy="654120"/>
          </a:xfrm>
          <a:prstGeom prst="rect">
            <a:avLst/>
          </a:prstGeom>
        </p:spPr>
      </p:pic>
      <p:sp>
        <p:nvSpPr>
          <p:cNvPr id="10" name="מלבן 9"/>
          <p:cNvSpPr/>
          <p:nvPr userDrawn="1"/>
        </p:nvSpPr>
        <p:spPr>
          <a:xfrm>
            <a:off x="3203848" y="6577607"/>
            <a:ext cx="50219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400" b="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משרד החינוך | אגף בכיר לביטחון, שעת חירום ובטיחות סביבתית</a:t>
            </a:r>
            <a:endParaRPr lang="en-US" sz="1400" b="0" kern="1200" dirty="0" smtClean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261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10"/>
          <p:cNvSpPr/>
          <p:nvPr userDrawn="1"/>
        </p:nvSpPr>
        <p:spPr>
          <a:xfrm>
            <a:off x="0" y="6520259"/>
            <a:ext cx="8297786" cy="365125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תמונה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8297786" y="6203880"/>
            <a:ext cx="846214" cy="654120"/>
          </a:xfrm>
          <a:prstGeom prst="rect">
            <a:avLst/>
          </a:prstGeom>
        </p:spPr>
      </p:pic>
      <p:sp>
        <p:nvSpPr>
          <p:cNvPr id="8" name="מלבן 7"/>
          <p:cNvSpPr/>
          <p:nvPr userDrawn="1"/>
        </p:nvSpPr>
        <p:spPr>
          <a:xfrm>
            <a:off x="0" y="4406900"/>
            <a:ext cx="9144000" cy="162018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545012"/>
            <a:ext cx="7772400" cy="1362075"/>
          </a:xfrm>
        </p:spPr>
        <p:txBody>
          <a:bodyPr anchor="t"/>
          <a:lstStyle>
            <a:lvl1pPr algn="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852936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107504" y="6525344"/>
            <a:ext cx="21336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EE29372C-C74C-4084-98FF-0296D2E9DBD6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9" name="מלבן 8"/>
          <p:cNvSpPr/>
          <p:nvPr userDrawn="1"/>
        </p:nvSpPr>
        <p:spPr>
          <a:xfrm>
            <a:off x="3203848" y="6577607"/>
            <a:ext cx="50219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400" b="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משרד החינוך | אגף בכיר לביטחון, שעת חירום ובטיחות סביבתית</a:t>
            </a:r>
            <a:endParaRPr lang="en-US" sz="1400" b="0" kern="1200" dirty="0" smtClean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518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2809-F74C-4C6D-AD2F-CBF451C7D532}" type="datetime2">
              <a:rPr lang="he-IL" smtClean="0"/>
              <a:t>יום רביעי י"א אלול 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871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8C723-16DD-41BD-BDEC-3D9FBA7E3E68}" type="datetime2">
              <a:rPr lang="he-IL" smtClean="0"/>
              <a:t>יום רביעי י"א אלול תשע"ט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4301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E14C-342A-413B-BDA6-D1D1F71CBA0E}" type="datetime2">
              <a:rPr lang="he-IL" smtClean="0"/>
              <a:t>יום רביעי י"א אלול תשע"ט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3881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A26C3-CC12-4EF7-BF30-2943B39B010A}" type="datetime2">
              <a:rPr lang="he-IL" smtClean="0"/>
              <a:t>יום רביעי י"א אלול תשע"ט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50389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D011D-18A3-4DDF-BD15-935431C876D1}" type="datetime2">
              <a:rPr lang="he-IL" smtClean="0"/>
              <a:t>יום רביעי י"א אלול 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7873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DD80-2208-44ED-B4D0-BA059BB1F274}" type="datetime2">
              <a:rPr lang="he-IL" smtClean="0"/>
              <a:t>יום רביעי י"א אלול 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570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00A59-36F8-43F5-BF29-ED93C5166EA7}" type="datetime2">
              <a:rPr lang="he-IL" smtClean="0"/>
              <a:t>יום רביעי י"א אלול 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9372C-C74C-4084-98FF-0296D2E9DB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44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V-XUnd3WFxk&amp;feature=youtu.be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4vYPe_aV7pc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video" Target="NULL" TargetMode="External"/><Relationship Id="rId7" Type="http://schemas.openxmlformats.org/officeDocument/2006/relationships/image" Target="../media/image5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microsoft.com/office/2007/relationships/media" Target="../media/media3.mp4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ms.education.gov.il/EducationCMS/Units/Bitachon/Tiyulim/HefetzHashud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tZN4-hIxA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9600" dirty="0" smtClean="0"/>
              <a:t>חפץ חשוד</a:t>
            </a:r>
            <a:endParaRPr lang="en-US" sz="9600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400574" y="4874134"/>
            <a:ext cx="6400800" cy="715106"/>
          </a:xfrm>
        </p:spPr>
        <p:txBody>
          <a:bodyPr/>
          <a:lstStyle/>
          <a:p>
            <a:r>
              <a:rPr lang="he-IL" dirty="0" smtClean="0"/>
              <a:t>מצגת </a:t>
            </a:r>
            <a:r>
              <a:rPr lang="he-IL" dirty="0" smtClean="0"/>
              <a:t>להדרכה לתלמידים</a:t>
            </a:r>
            <a:endParaRPr lang="en-US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294967295"/>
          </p:nvPr>
        </p:nvSpPr>
        <p:spPr>
          <a:xfrm>
            <a:off x="457200" y="6453335"/>
            <a:ext cx="2133600" cy="365125"/>
          </a:xfrm>
        </p:spPr>
        <p:txBody>
          <a:bodyPr/>
          <a:lstStyle/>
          <a:p>
            <a:fld id="{EE29372C-C74C-4084-98FF-0296D2E9DBD6}" type="slidenum">
              <a:rPr lang="he-IL" smtClean="0"/>
              <a:pPr/>
              <a:t>1</a:t>
            </a:fld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/>
          <a:srcRect l="17713" t="54202" r="64175" b="27589"/>
          <a:stretch/>
        </p:blipFill>
        <p:spPr>
          <a:xfrm>
            <a:off x="251520" y="116632"/>
            <a:ext cx="2041148" cy="11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4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דיאגרמה 17"/>
          <p:cNvGraphicFramePr/>
          <p:nvPr>
            <p:extLst>
              <p:ext uri="{D42A27DB-BD31-4B8C-83A1-F6EECF244321}">
                <p14:modId xmlns:p14="http://schemas.microsoft.com/office/powerpoint/2010/main" val="3612761281"/>
              </p:ext>
            </p:extLst>
          </p:nvPr>
        </p:nvGraphicFramePr>
        <p:xfrm>
          <a:off x="0" y="1412776"/>
          <a:ext cx="9116184" cy="4616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מקומות הסתרה נפוצים</a:t>
            </a:r>
            <a:endParaRPr lang="en-US" dirty="0"/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8876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מחבר מרפקי 5"/>
          <p:cNvCxnSpPr/>
          <p:nvPr/>
        </p:nvCxnSpPr>
        <p:spPr>
          <a:xfrm flipV="1">
            <a:off x="1740255" y="3750095"/>
            <a:ext cx="1567177" cy="47816"/>
          </a:xfrm>
          <a:prstGeom prst="bentConnector3">
            <a:avLst>
              <a:gd name="adj1" fmla="val 50000"/>
            </a:avLst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4114" y="5684072"/>
            <a:ext cx="2642070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1">
            <a:spAutoFit/>
          </a:bodyPr>
          <a:lstStyle/>
          <a:p>
            <a:r>
              <a:rPr lang="he-IL" sz="2400" b="1" kern="1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150מ' שטח פתוח </a:t>
            </a:r>
          </a:p>
        </p:txBody>
      </p:sp>
      <p:cxnSp>
        <p:nvCxnSpPr>
          <p:cNvPr id="14" name="מחבר מרפקי 13"/>
          <p:cNvCxnSpPr/>
          <p:nvPr/>
        </p:nvCxnSpPr>
        <p:spPr>
          <a:xfrm flipV="1">
            <a:off x="4211960" y="3629702"/>
            <a:ext cx="3384376" cy="216026"/>
          </a:xfrm>
          <a:prstGeom prst="bentConnector3">
            <a:avLst>
              <a:gd name="adj1" fmla="val 50000"/>
            </a:avLst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omba Relógio #1 - Time Bomb #1  Green Screen - Chroma Ke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360.0288" end="5321.5552"/>
                </p14:media>
              </p:ext>
            </p:extLst>
          </p:nvPr>
        </p:nvPicPr>
        <p:blipFill rotWithShape="1">
          <a:blip r:embed="rId4"/>
          <a:srcRect l="14962" t="12254" r="23921" b="13813"/>
          <a:stretch>
            <a:fillRect/>
          </a:stretch>
        </p:blipFill>
        <p:spPr>
          <a:xfrm>
            <a:off x="3131840" y="3355261"/>
            <a:ext cx="1052476" cy="710989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8" t="11778" r="12666" b="15778"/>
          <a:stretch/>
        </p:blipFill>
        <p:spPr bwMode="auto">
          <a:xfrm>
            <a:off x="107504" y="2471193"/>
            <a:ext cx="1632751" cy="156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5491" r="33837" b="28662"/>
          <a:stretch/>
        </p:blipFill>
        <p:spPr bwMode="auto">
          <a:xfrm>
            <a:off x="7596337" y="3004519"/>
            <a:ext cx="1519848" cy="125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טבעת 15"/>
          <p:cNvSpPr/>
          <p:nvPr/>
        </p:nvSpPr>
        <p:spPr>
          <a:xfrm>
            <a:off x="1744095" y="1876360"/>
            <a:ext cx="5703681" cy="4232724"/>
          </a:xfrm>
          <a:prstGeom prst="donut">
            <a:avLst>
              <a:gd name="adj" fmla="val 432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cxnSp>
        <p:nvCxnSpPr>
          <p:cNvPr id="7" name="מחבר מרפקי 6"/>
          <p:cNvCxnSpPr/>
          <p:nvPr/>
        </p:nvCxnSpPr>
        <p:spPr>
          <a:xfrm rot="16200000" flipH="1">
            <a:off x="3024222" y="2632444"/>
            <a:ext cx="1969366" cy="457199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33615" y="2101861"/>
            <a:ext cx="1281120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50 מ' </a:t>
            </a:r>
            <a:endParaRPr lang="he-IL" sz="32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90015" y="4066250"/>
            <a:ext cx="141737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6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50 מ' </a:t>
            </a:r>
            <a:endParaRPr lang="he-IL" sz="36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21776" y="4036599"/>
            <a:ext cx="151676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150 מ' </a:t>
            </a:r>
            <a:endParaRPr lang="he-IL" sz="32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684072"/>
            <a:ext cx="291683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r>
              <a:rPr lang="he-IL" sz="2400" b="1" kern="10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50 מ' מאחורי מחסה 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טווחי ביטחון מחפץ חשוד</a:t>
            </a:r>
            <a:endParaRPr lang="en-US" dirty="0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>
          <a:xfrm>
            <a:off x="107504" y="6479786"/>
            <a:ext cx="2133600" cy="365125"/>
          </a:xfrm>
        </p:spPr>
        <p:txBody>
          <a:bodyPr/>
          <a:lstStyle/>
          <a:p>
            <a:fld id="{EE29372C-C74C-4084-98FF-0296D2E9DBD6}" type="slidenum">
              <a:rPr lang="he-IL" smtClean="0">
                <a:latin typeface="Gisha" panose="020B0502040204020203" pitchFamily="34" charset="-79"/>
                <a:cs typeface="Gisha" panose="020B0502040204020203" pitchFamily="34" charset="-79"/>
              </a:rPr>
              <a:pPr/>
              <a:t>11</a:t>
            </a:fld>
            <a:endParaRPr lang="he-IL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7292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קבוצה 7"/>
          <p:cNvGrpSpPr/>
          <p:nvPr/>
        </p:nvGrpSpPr>
        <p:grpSpPr>
          <a:xfrm rot="217343">
            <a:off x="1145953" y="1646406"/>
            <a:ext cx="6491238" cy="4579218"/>
            <a:chOff x="2843808" y="2348880"/>
            <a:chExt cx="3285213" cy="3103466"/>
          </a:xfrm>
          <a:blipFill dpi="0" rotWithShape="1">
            <a:blip r:embed="rId2"/>
            <a:srcRect/>
            <a:tile tx="0" ty="0" sx="100000" sy="100000" flip="none" algn="tl"/>
          </a:blipFill>
          <a:effectLst/>
        </p:grpSpPr>
        <p:sp>
          <p:nvSpPr>
            <p:cNvPr id="6" name="תרשים זרימה: השהיה 5"/>
            <p:cNvSpPr/>
            <p:nvPr/>
          </p:nvSpPr>
          <p:spPr>
            <a:xfrm rot="16200000">
              <a:off x="2195736" y="2996952"/>
              <a:ext cx="3096344" cy="1800200"/>
            </a:xfrm>
            <a:prstGeom prst="flowChartDelay">
              <a:avLst/>
            </a:prstGeom>
            <a:grpFill/>
            <a:ln w="38100"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תרשים זרימה: השהיה 6"/>
            <p:cNvSpPr/>
            <p:nvPr/>
          </p:nvSpPr>
          <p:spPr>
            <a:xfrm rot="16200000">
              <a:off x="3680749" y="3004074"/>
              <a:ext cx="3096344" cy="1800200"/>
            </a:xfrm>
            <a:prstGeom prst="flowChartDelay">
              <a:avLst/>
            </a:prstGeom>
            <a:grpFill/>
            <a:ln w="38100"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 err="1" smtClean="0"/>
                <a:t>עעעע</a:t>
              </a:r>
              <a:endParaRPr lang="he-IL" dirty="0"/>
            </a:p>
          </p:txBody>
        </p:sp>
      </p:grp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4644008" y="2595676"/>
            <a:ext cx="2613226" cy="378565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he-IL" altLang="he-IL" sz="3200" b="1" kern="1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אל</a:t>
            </a:r>
            <a:r>
              <a:rPr lang="he-IL" altLang="he-IL" sz="1800" b="1" dirty="0">
                <a:solidFill>
                  <a:srgbClr val="002060"/>
                </a:solidFill>
                <a:latin typeface="Guttman Mantova" panose="02010401010101010101" pitchFamily="2" charset="-79"/>
                <a:cs typeface="Guttman Mantova" panose="02010401010101010101" pitchFamily="2" charset="-79"/>
              </a:rPr>
              <a:t> </a:t>
            </a:r>
            <a:r>
              <a:rPr lang="he-IL" altLang="he-IL" sz="32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תיגע</a:t>
            </a:r>
            <a:r>
              <a:rPr lang="he-IL" altLang="he-IL" sz="3200" b="1" kern="1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r>
              <a:rPr lang="he-IL" altLang="he-IL" sz="3200" b="1" kern="1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אל </a:t>
            </a:r>
            <a:r>
              <a:rPr lang="he-IL" altLang="he-IL" sz="32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תרים</a:t>
            </a:r>
          </a:p>
          <a:p>
            <a:pPr algn="ctr" eaLnBrk="1" hangingPunct="1">
              <a:lnSpc>
                <a:spcPct val="150000"/>
              </a:lnSpc>
            </a:pPr>
            <a:r>
              <a:rPr lang="he-IL" altLang="he-IL" sz="3200" b="1" kern="1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אל</a:t>
            </a:r>
            <a:r>
              <a:rPr lang="he-IL" altLang="he-IL" sz="32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 תפתח </a:t>
            </a:r>
            <a:r>
              <a:rPr lang="he-IL" altLang="he-IL" sz="3200" b="1" kern="1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 </a:t>
            </a:r>
            <a:endParaRPr lang="he-IL" altLang="he-IL" sz="3200" b="1" kern="1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uttman Mantova" panose="02010401010101010101" pitchFamily="2" charset="-79"/>
              <a:cs typeface="Guttman Mantova" panose="02010401010101010101" pitchFamily="2" charset="-79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he-IL" altLang="he-IL" sz="3200" b="1" kern="1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אל </a:t>
            </a:r>
            <a:r>
              <a:rPr lang="he-IL" altLang="he-IL" sz="32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תצלם</a:t>
            </a:r>
            <a:r>
              <a:rPr lang="he-IL" altLang="he-IL" sz="3200" b="1" kern="1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r>
              <a:rPr lang="he-IL" altLang="he-IL" sz="3200" b="1" kern="1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אל </a:t>
            </a:r>
            <a:r>
              <a:rPr lang="he-IL" altLang="he-IL" sz="32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תתעלם</a:t>
            </a:r>
            <a:r>
              <a:rPr lang="he-IL" altLang="he-IL" sz="3200" b="1" kern="1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 </a:t>
            </a:r>
            <a:endParaRPr lang="he-IL" altLang="he-IL" sz="3200" b="1" kern="1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FrankRuehl" panose="020E0503060101010101" pitchFamily="34" charset="-79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657510" y="2595676"/>
            <a:ext cx="4540434" cy="378565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BN Nautilus" pitchFamily="2" charset="-79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e-IL" sz="32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FrankRuehl" pitchFamily="2" charset="-79"/>
              </a:rPr>
              <a:t> </a:t>
            </a:r>
            <a:r>
              <a:rPr lang="he-IL" sz="32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תתרחק</a:t>
            </a:r>
            <a:r>
              <a:rPr lang="he-IL" sz="3200" b="1" kern="1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 </a:t>
            </a:r>
            <a:r>
              <a:rPr lang="he-IL" sz="3200" b="1" kern="1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50 מ'</a:t>
            </a:r>
          </a:p>
          <a:p>
            <a:pPr algn="ctr">
              <a:lnSpc>
                <a:spcPct val="150000"/>
              </a:lnSpc>
            </a:pPr>
            <a:r>
              <a:rPr lang="he-IL" sz="3200" b="1" kern="1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 </a:t>
            </a:r>
            <a:r>
              <a:rPr lang="he-IL" sz="32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תודיע </a:t>
            </a:r>
            <a:r>
              <a:rPr lang="he-IL" sz="3200" b="1" kern="1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למבוגר </a:t>
            </a:r>
          </a:p>
          <a:p>
            <a:pPr algn="ctr">
              <a:lnSpc>
                <a:spcPct val="150000"/>
              </a:lnSpc>
            </a:pPr>
            <a:r>
              <a:rPr lang="he-IL" sz="3200" b="1" kern="1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 </a:t>
            </a:r>
            <a:r>
              <a:rPr lang="he-IL" sz="32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תתקשר</a:t>
            </a:r>
            <a:r>
              <a:rPr lang="he-IL" sz="3200" b="1" kern="1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  100 </a:t>
            </a:r>
            <a:endParaRPr lang="he-IL" sz="3200" b="1" kern="1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uttman Mantova" panose="02010401010101010101" pitchFamily="2" charset="-79"/>
              <a:cs typeface="Guttman Mantova" panose="02010401010101010101" pitchFamily="2" charset="-79"/>
            </a:endParaRPr>
          </a:p>
          <a:p>
            <a:pPr algn="ctr">
              <a:lnSpc>
                <a:spcPct val="150000"/>
              </a:lnSpc>
            </a:pPr>
            <a:r>
              <a:rPr lang="he-IL" sz="32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מסור </a:t>
            </a:r>
            <a:r>
              <a:rPr lang="he-IL" sz="3200" b="1" kern="1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מיקום </a:t>
            </a:r>
          </a:p>
          <a:p>
            <a:pPr algn="ctr">
              <a:lnSpc>
                <a:spcPct val="150000"/>
              </a:lnSpc>
            </a:pPr>
            <a:r>
              <a:rPr lang="he-IL" sz="32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תאר </a:t>
            </a:r>
            <a:r>
              <a:rPr lang="he-IL" sz="3200" b="1" kern="1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החפץ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4240" y="2082909"/>
            <a:ext cx="22314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kern="1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אל תעשה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75952" y="2045965"/>
            <a:ext cx="11935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kern="1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ttman Mantova" panose="02010401010101010101" pitchFamily="2" charset="-79"/>
                <a:cs typeface="Guttman Mantova" panose="02010401010101010101" pitchFamily="2" charset="-79"/>
              </a:rPr>
              <a:t>עשה</a:t>
            </a:r>
            <a:r>
              <a:rPr lang="he-IL" sz="2800" b="1" dirty="0" smtClean="0"/>
              <a:t> </a:t>
            </a:r>
            <a:endParaRPr lang="he-IL" sz="2800" b="1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עשרת הדיברות</a:t>
            </a:r>
            <a:endParaRPr lang="en-US" dirty="0"/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742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יעדים להמצאות חפץ חשוד </a:t>
            </a:r>
            <a:endParaRPr lang="en-US" dirty="0"/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788193"/>
              </p:ext>
            </p:extLst>
          </p:nvPr>
        </p:nvGraphicFramePr>
        <p:xfrm>
          <a:off x="35496" y="1738313"/>
          <a:ext cx="9073008" cy="438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959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" y="1916832"/>
            <a:ext cx="4364879" cy="387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0" t="17813" r="24700" b="15625"/>
          <a:stretch/>
        </p:blipFill>
        <p:spPr bwMode="auto">
          <a:xfrm>
            <a:off x="4355975" y="1916832"/>
            <a:ext cx="4676695" cy="387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14</a:t>
            </a:fld>
            <a:endParaRPr lang="he-IL"/>
          </a:p>
        </p:txBody>
      </p:sp>
      <p:sp>
        <p:nvSpPr>
          <p:cNvPr id="9" name="כותרת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e-IL" dirty="0" smtClean="0"/>
              <a:t>עפיפוני ובלוני טרור: חפץ חשוד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0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סרטון: עפיפון חשוד</a:t>
            </a:r>
            <a:endParaRPr lang="en-US" dirty="0"/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15</a:t>
            </a:fld>
            <a:endParaRPr lang="he-IL"/>
          </a:p>
        </p:txBody>
      </p:sp>
      <p:sp>
        <p:nvSpPr>
          <p:cNvPr id="6" name="מלבן 5"/>
          <p:cNvSpPr/>
          <p:nvPr/>
        </p:nvSpPr>
        <p:spPr>
          <a:xfrm>
            <a:off x="621197" y="116632"/>
            <a:ext cx="7974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www.youtube.com/watch?v=V-XUnd3WFxk&amp;feature=youtu.be</a:t>
            </a:r>
            <a:endParaRPr lang="he-IL" dirty="0" smtClean="0"/>
          </a:p>
          <a:p>
            <a:pPr algn="ctr"/>
            <a:endParaRPr lang="en-US" dirty="0"/>
          </a:p>
        </p:txBody>
      </p:sp>
      <p:pic>
        <p:nvPicPr>
          <p:cNvPr id="5" name="Picture 3" descr="Cinema, Icons, Marker, Matt, Movie, Scene, Slat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13" y="522258"/>
            <a:ext cx="3850174" cy="388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3888931169"/>
              </p:ext>
            </p:extLst>
          </p:nvPr>
        </p:nvGraphicFramePr>
        <p:xfrm>
          <a:off x="90264" y="1801389"/>
          <a:ext cx="8963472" cy="4335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תרגיל עירנות למאבטח:</a:t>
            </a:r>
            <a:br>
              <a:rPr lang="he-IL" dirty="0" smtClean="0"/>
            </a:br>
            <a:r>
              <a:rPr lang="he-IL" dirty="0" smtClean="0"/>
              <a:t>מודל גנרי</a:t>
            </a:r>
            <a:endParaRPr lang="en-US" dirty="0"/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557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>
          <a:xfrm>
            <a:off x="685800" y="3615159"/>
            <a:ext cx="7772400" cy="1470025"/>
          </a:xfrm>
        </p:spPr>
        <p:txBody>
          <a:bodyPr/>
          <a:lstStyle/>
          <a:p>
            <a:r>
              <a:rPr lang="he-IL" dirty="0" smtClean="0"/>
              <a:t>נפל חשוד</a:t>
            </a:r>
            <a:endParaRPr lang="en-US" dirty="0"/>
          </a:p>
        </p:txBody>
      </p:sp>
      <p:sp>
        <p:nvSpPr>
          <p:cNvPr id="5" name="כותרת משנה 4"/>
          <p:cNvSpPr>
            <a:spLocks noGrp="1"/>
          </p:cNvSpPr>
          <p:nvPr>
            <p:ph type="subTitle" idx="1"/>
          </p:nvPr>
        </p:nvSpPr>
        <p:spPr>
          <a:xfrm>
            <a:off x="1400574" y="4653136"/>
            <a:ext cx="6400800" cy="985664"/>
          </a:xfrm>
        </p:spPr>
        <p:txBody>
          <a:bodyPr/>
          <a:lstStyle/>
          <a:p>
            <a:r>
              <a:rPr lang="he-IL" dirty="0" smtClean="0"/>
              <a:t>התנהגות באירוע חבלה</a:t>
            </a:r>
            <a:endParaRPr lang="en-US" dirty="0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4294967295"/>
          </p:nvPr>
        </p:nvSpPr>
        <p:spPr>
          <a:xfrm>
            <a:off x="0" y="6453188"/>
            <a:ext cx="2133600" cy="365125"/>
          </a:xfrm>
        </p:spPr>
        <p:txBody>
          <a:bodyPr/>
          <a:lstStyle/>
          <a:p>
            <a:fld id="{EE29372C-C74C-4084-98FF-0296D2E9DBD6}" type="slidenum">
              <a:rPr lang="he-IL" smtClean="0"/>
              <a:pPr/>
              <a:t>17</a:t>
            </a:fld>
            <a:endParaRPr lang="he-IL"/>
          </a:p>
        </p:txBody>
      </p:sp>
      <p:pic>
        <p:nvPicPr>
          <p:cNvPr id="6" name="Picture 10" descr="C:\Users\u023698509\Desktop\זיו מעבדת חבלה\Desktop\תמונות מאירועי תחמושת\תמונה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6" t="14937" r="12122" b="22285"/>
          <a:stretch>
            <a:fillRect/>
          </a:stretch>
        </p:blipFill>
        <p:spPr bwMode="auto">
          <a:xfrm>
            <a:off x="2843808" y="1923058"/>
            <a:ext cx="2779712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28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spertador Bomba Factoriaderegalos.co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6125" y="3417888"/>
            <a:ext cx="30163" cy="22225"/>
          </a:xfrm>
          <a:prstGeom prst="rect">
            <a:avLst/>
          </a:prstGeom>
        </p:spPr>
      </p:pic>
      <p:sp>
        <p:nvSpPr>
          <p:cNvPr id="8" name="מציין מיקום טקסט 7"/>
          <p:cNvSpPr>
            <a:spLocks noGrp="1"/>
          </p:cNvSpPr>
          <p:nvPr>
            <p:ph type="body" idx="1"/>
          </p:nvPr>
        </p:nvSpPr>
        <p:spPr>
          <a:xfrm>
            <a:off x="0" y="128613"/>
            <a:ext cx="9096484" cy="863227"/>
          </a:xfrm>
        </p:spPr>
        <p:txBody>
          <a:bodyPr>
            <a:normAutofit/>
          </a:bodyPr>
          <a:lstStyle/>
          <a:p>
            <a:pPr algn="ctr"/>
            <a:r>
              <a:rPr lang="he-IL" sz="4400" b="1" dirty="0" smtClean="0"/>
              <a:t>מה הוא נפל תחמושת?</a:t>
            </a:r>
            <a:endParaRPr lang="en-US" sz="4400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t>18</a:t>
            </a:fld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321438" y="4490570"/>
            <a:ext cx="846937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e-IL" sz="2800" dirty="0">
                <a:solidFill>
                  <a:schemeClr val="bg1"/>
                </a:solidFill>
              </a:rPr>
              <a:t>נפל תחמושת הוא פריט תחמושת </a:t>
            </a:r>
            <a:r>
              <a:rPr lang="he-IL" sz="2800" dirty="0" smtClean="0">
                <a:solidFill>
                  <a:schemeClr val="bg1"/>
                </a:solidFill>
              </a:rPr>
              <a:t>שלא התפוצץ ומכיל </a:t>
            </a:r>
            <a:r>
              <a:rPr lang="he-IL" sz="3600" b="1" dirty="0">
                <a:solidFill>
                  <a:schemeClr val="bg1"/>
                </a:solidFill>
              </a:rPr>
              <a:t>חומר נפץ </a:t>
            </a:r>
          </a:p>
          <a:p>
            <a:pPr lvl="0" algn="ctr"/>
            <a:r>
              <a:rPr lang="he-IL" sz="2800" dirty="0">
                <a:solidFill>
                  <a:schemeClr val="bg1"/>
                </a:solidFill>
              </a:rPr>
              <a:t>נפל </a:t>
            </a:r>
            <a:r>
              <a:rPr lang="he-IL" sz="2800" dirty="0" smtClean="0">
                <a:solidFill>
                  <a:schemeClr val="bg1"/>
                </a:solidFill>
              </a:rPr>
              <a:t>תחמושת </a:t>
            </a:r>
            <a:r>
              <a:rPr lang="he-IL" sz="2800" dirty="0">
                <a:solidFill>
                  <a:schemeClr val="bg1"/>
                </a:solidFill>
              </a:rPr>
              <a:t>עלול להתפוצץ בכל רגע </a:t>
            </a:r>
          </a:p>
        </p:txBody>
      </p:sp>
      <p:pic>
        <p:nvPicPr>
          <p:cNvPr id="10" name="Picture 12" descr="C:\Users\u023698509\Desktop\זיו מעבדת חבלה\Desktop\תמונות מאירועי תחמושת\DSC_00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r="52736" b="18102"/>
          <a:stretch>
            <a:fillRect/>
          </a:stretch>
        </p:blipFill>
        <p:spPr bwMode="auto">
          <a:xfrm rot="2208529">
            <a:off x="6959126" y="1684236"/>
            <a:ext cx="1345686" cy="200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u023698509\Desktop\זיו מעבדת חבלה\Desktop\תמונות מאירועי תחמושת\טיפול בספר המדבר 6-2011\IMG_00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3" t="19762" r="9444" b="8688"/>
          <a:stretch>
            <a:fillRect/>
          </a:stretch>
        </p:blipFill>
        <p:spPr bwMode="auto">
          <a:xfrm rot="-986385">
            <a:off x="595587" y="2040763"/>
            <a:ext cx="1953871" cy="13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u023698509\Desktop\זיו מעבדת חבלה\Desktop\תמונות מאירועי תחמושת\תמונה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6" t="14937" r="12122" b="22285"/>
          <a:stretch>
            <a:fillRect/>
          </a:stretch>
        </p:blipFill>
        <p:spPr bwMode="auto">
          <a:xfrm>
            <a:off x="3396335" y="1809615"/>
            <a:ext cx="2319580" cy="181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93280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נפלים נפוצים</a:t>
            </a:r>
            <a:endParaRPr lang="en-US" dirty="0"/>
          </a:p>
        </p:txBody>
      </p:sp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738313"/>
          <a:ext cx="8229600" cy="438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33153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864096"/>
          </a:xfrm>
        </p:spPr>
        <p:txBody>
          <a:bodyPr>
            <a:normAutofit/>
          </a:bodyPr>
          <a:lstStyle/>
          <a:p>
            <a:r>
              <a:rPr lang="he-IL" dirty="0"/>
              <a:t>מטרות השיעור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23528" y="1916832"/>
            <a:ext cx="8563366" cy="28083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sz="2600" b="1" dirty="0" smtClean="0"/>
              <a:t>היכרות עם הסכנות </a:t>
            </a:r>
            <a:r>
              <a:rPr lang="he-IL" sz="2600" dirty="0" smtClean="0"/>
              <a:t>הטמונות בנגיעה </a:t>
            </a:r>
            <a:r>
              <a:rPr lang="he-IL" sz="2600" b="1" dirty="0" smtClean="0"/>
              <a:t>בחפצים חשודים. </a:t>
            </a:r>
          </a:p>
          <a:p>
            <a:pPr>
              <a:lnSpc>
                <a:spcPct val="150000"/>
              </a:lnSpc>
            </a:pPr>
            <a:r>
              <a:rPr lang="he-IL" sz="2600" b="1" dirty="0"/>
              <a:t>המחשה</a:t>
            </a:r>
            <a:r>
              <a:rPr lang="he-IL" sz="2600" dirty="0" smtClean="0"/>
              <a:t> באמצעות דוגמאות, סרטונים </a:t>
            </a:r>
            <a:r>
              <a:rPr lang="he-IL" sz="2600" dirty="0"/>
              <a:t>ותמונות </a:t>
            </a:r>
            <a:r>
              <a:rPr lang="he-IL" sz="2600" dirty="0" smtClean="0"/>
              <a:t>מהשטח.</a:t>
            </a:r>
          </a:p>
          <a:p>
            <a:pPr>
              <a:lnSpc>
                <a:spcPct val="150000"/>
              </a:lnSpc>
            </a:pPr>
            <a:r>
              <a:rPr lang="he-IL" sz="2600" b="1" dirty="0" smtClean="0"/>
              <a:t>העלאת מודעות </a:t>
            </a:r>
            <a:r>
              <a:rPr lang="he-IL" sz="2600" dirty="0" smtClean="0"/>
              <a:t>לסכנות </a:t>
            </a:r>
            <a:r>
              <a:rPr lang="he-IL" sz="2600" b="1" dirty="0" smtClean="0"/>
              <a:t>שדות </a:t>
            </a:r>
            <a:r>
              <a:rPr lang="he-IL" sz="2600" b="1" dirty="0"/>
              <a:t>מוקשים.</a:t>
            </a:r>
          </a:p>
          <a:p>
            <a:pPr>
              <a:lnSpc>
                <a:spcPct val="150000"/>
              </a:lnSpc>
            </a:pPr>
            <a:r>
              <a:rPr lang="he-IL" sz="2600" dirty="0"/>
              <a:t>למידת </a:t>
            </a:r>
            <a:r>
              <a:rPr lang="he-IL" sz="2600" b="1" dirty="0"/>
              <a:t>האופן בו יש להתנהג </a:t>
            </a:r>
            <a:r>
              <a:rPr lang="he-IL" sz="2600" dirty="0" smtClean="0"/>
              <a:t>בעת זיהוי חפץ לא מוכר וחשוד.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297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שטחי אש</a:t>
            </a:r>
            <a:endParaRPr lang="en-US" dirty="0"/>
          </a:p>
        </p:txBody>
      </p:sp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4922205"/>
              </p:ext>
            </p:extLst>
          </p:nvPr>
        </p:nvGraphicFramePr>
        <p:xfrm>
          <a:off x="457200" y="1489422"/>
          <a:ext cx="8229600" cy="438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20</a:t>
            </a:fld>
            <a:endParaRPr lang="he-IL"/>
          </a:p>
        </p:txBody>
      </p:sp>
      <p:sp>
        <p:nvSpPr>
          <p:cNvPr id="7" name="TextBox 6"/>
          <p:cNvSpPr txBox="1"/>
          <p:nvPr/>
        </p:nvSpPr>
        <p:spPr>
          <a:xfrm>
            <a:off x="-10391" y="6053226"/>
            <a:ext cx="8305329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1" anchor="ctr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e-IL" sz="2000" b="1" kern="10" dirty="0" smtClean="0">
                <a:ln w="11430"/>
                <a:solidFill>
                  <a:schemeClr val="tx2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קיים מערך שיעור למגזר הבדואי </a:t>
            </a:r>
            <a:endParaRPr lang="he-IL" sz="1200" dirty="0">
              <a:solidFill>
                <a:schemeClr val="tx2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6514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ילד מצא אמצעי לחימה ביער והביא לביתו. ארכיון (צילום: משטרת ישראל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5" t="2520" r="4225" b="2902"/>
          <a:stretch/>
        </p:blipFill>
        <p:spPr bwMode="auto">
          <a:xfrm>
            <a:off x="3131840" y="1844824"/>
            <a:ext cx="5738956" cy="4191275"/>
          </a:xfrm>
          <a:prstGeom prst="rect">
            <a:avLst/>
          </a:prstGeom>
          <a:solidFill>
            <a:srgbClr val="FFC000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מלבן 2"/>
          <p:cNvSpPr/>
          <p:nvPr/>
        </p:nvSpPr>
        <p:spPr>
          <a:xfrm>
            <a:off x="116332" y="4509120"/>
            <a:ext cx="4680520" cy="83099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he-IL" sz="2400" b="1" kern="1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ילד מצא </a:t>
            </a:r>
            <a:r>
              <a:rPr lang="he-IL" sz="2400" b="1" kern="1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נפל והביא אותו לביתו </a:t>
            </a:r>
            <a:endParaRPr lang="he-IL" sz="2400" b="1" kern="10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he-IL" sz="2400" b="1" kern="1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"</a:t>
            </a:r>
            <a:r>
              <a:rPr lang="he-IL" sz="2400" b="1" kern="1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היה מזל גדול"</a:t>
            </a:r>
          </a:p>
        </p:txBody>
      </p:sp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מקרה מהשטח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315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 smtClean="0"/>
              <a:t>סרטון: פציעה מנפל באלעד</a:t>
            </a:r>
            <a:endParaRPr lang="en-US" dirty="0"/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22</a:t>
            </a:fld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1850750" y="188640"/>
            <a:ext cx="5515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www.youtube.com/watch?v=4vYPe_aV7pc</a:t>
            </a:r>
            <a:endParaRPr lang="he-IL" dirty="0" smtClean="0"/>
          </a:p>
          <a:p>
            <a:pPr algn="ctr"/>
            <a:endParaRPr lang="en-US" dirty="0"/>
          </a:p>
        </p:txBody>
      </p:sp>
      <p:pic>
        <p:nvPicPr>
          <p:cNvPr id="5" name="Picture 3" descr="Cinema, Icons, Marker, Matt, Movie, Scene, Slat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13" y="522258"/>
            <a:ext cx="3850174" cy="388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1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ctrTitle"/>
          </p:nvPr>
        </p:nvSpPr>
        <p:spPr>
          <a:xfrm>
            <a:off x="685800" y="3615159"/>
            <a:ext cx="7772400" cy="1470025"/>
          </a:xfrm>
        </p:spPr>
        <p:txBody>
          <a:bodyPr/>
          <a:lstStyle/>
          <a:p>
            <a:r>
              <a:rPr lang="he-IL" dirty="0" smtClean="0"/>
              <a:t>מוקשים</a:t>
            </a:r>
            <a:endParaRPr lang="en-US" dirty="0"/>
          </a:p>
        </p:txBody>
      </p:sp>
      <p:sp>
        <p:nvSpPr>
          <p:cNvPr id="5" name="כותרת משנה 4"/>
          <p:cNvSpPr>
            <a:spLocks noGrp="1"/>
          </p:cNvSpPr>
          <p:nvPr>
            <p:ph type="subTitle" idx="1"/>
          </p:nvPr>
        </p:nvSpPr>
        <p:spPr>
          <a:xfrm>
            <a:off x="1400574" y="4653136"/>
            <a:ext cx="6400800" cy="985664"/>
          </a:xfrm>
        </p:spPr>
        <p:txBody>
          <a:bodyPr/>
          <a:lstStyle/>
          <a:p>
            <a:r>
              <a:rPr lang="he-IL" dirty="0" smtClean="0"/>
              <a:t>התנהגות באירוע חבלה</a:t>
            </a:r>
            <a:endParaRPr lang="en-US" dirty="0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4294967295"/>
          </p:nvPr>
        </p:nvSpPr>
        <p:spPr>
          <a:xfrm>
            <a:off x="0" y="6453188"/>
            <a:ext cx="2133600" cy="365125"/>
          </a:xfrm>
        </p:spPr>
        <p:txBody>
          <a:bodyPr/>
          <a:lstStyle/>
          <a:p>
            <a:fld id="{EE29372C-C74C-4084-98FF-0296D2E9DBD6}" type="slidenum">
              <a:rPr lang="he-IL" smtClean="0"/>
              <a:pPr/>
              <a:t>23</a:t>
            </a:fld>
            <a:endParaRPr lang="he-I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6" t="13875" r="17277" b="52238"/>
          <a:stretch/>
        </p:blipFill>
        <p:spPr bwMode="auto">
          <a:xfrm>
            <a:off x="5000310" y="1949161"/>
            <a:ext cx="2361964" cy="1889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8" name="מלבן מעוגל 7"/>
          <p:cNvSpPr/>
          <p:nvPr/>
        </p:nvSpPr>
        <p:spPr>
          <a:xfrm>
            <a:off x="2119990" y="1918324"/>
            <a:ext cx="2361964" cy="1899785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438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spertador Bomba Factoriaderegalos.co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6125" y="3417888"/>
            <a:ext cx="30163" cy="22225"/>
          </a:xfrm>
          <a:prstGeom prst="rect">
            <a:avLst/>
          </a:prstGeom>
        </p:spPr>
      </p:pic>
      <p:sp>
        <p:nvSpPr>
          <p:cNvPr id="8" name="מציין מיקום טקסט 7"/>
          <p:cNvSpPr>
            <a:spLocks noGrp="1"/>
          </p:cNvSpPr>
          <p:nvPr>
            <p:ph type="body" idx="1"/>
          </p:nvPr>
        </p:nvSpPr>
        <p:spPr>
          <a:xfrm>
            <a:off x="0" y="128613"/>
            <a:ext cx="9096484" cy="863227"/>
          </a:xfrm>
        </p:spPr>
        <p:txBody>
          <a:bodyPr>
            <a:normAutofit/>
          </a:bodyPr>
          <a:lstStyle/>
          <a:p>
            <a:pPr algn="ctr"/>
            <a:r>
              <a:rPr lang="he-IL" sz="4400" b="1" dirty="0" smtClean="0"/>
              <a:t>מה הוא מוקש?</a:t>
            </a:r>
            <a:endParaRPr lang="en-US" sz="4400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t>24</a:t>
            </a:fld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321438" y="4696614"/>
            <a:ext cx="84693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e-IL" sz="3200" dirty="0">
                <a:solidFill>
                  <a:schemeClr val="bg1"/>
                </a:solidFill>
              </a:rPr>
              <a:t>מוקש הוא מיכל בתוכו חומר </a:t>
            </a:r>
            <a:r>
              <a:rPr lang="he-IL" sz="3200" dirty="0" smtClean="0">
                <a:solidFill>
                  <a:schemeClr val="bg1"/>
                </a:solidFill>
              </a:rPr>
              <a:t>נפץ.</a:t>
            </a:r>
          </a:p>
          <a:p>
            <a:pPr lvl="0" algn="ctr"/>
            <a:r>
              <a:rPr lang="he-IL" sz="3200" dirty="0" smtClean="0">
                <a:solidFill>
                  <a:schemeClr val="bg1"/>
                </a:solidFill>
              </a:rPr>
              <a:t> </a:t>
            </a:r>
            <a:r>
              <a:rPr lang="he-IL" sz="3200" dirty="0">
                <a:solidFill>
                  <a:schemeClr val="bg1"/>
                </a:solidFill>
              </a:rPr>
              <a:t>המוקש מתפוצץ בהפעלת לחץ על מנגנון ההפעלה </a:t>
            </a:r>
          </a:p>
        </p:txBody>
      </p:sp>
      <p:pic>
        <p:nvPicPr>
          <p:cNvPr id="13" name="M14 AP mine AKA Toe Popper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3984.1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5652120" y="1098596"/>
            <a:ext cx="3280777" cy="31791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9"/>
          <a:stretch/>
        </p:blipFill>
        <p:spPr bwMode="auto">
          <a:xfrm>
            <a:off x="251520" y="1098596"/>
            <a:ext cx="5037584" cy="317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59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שילוט שדה מוקשים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2217738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485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e-IL" dirty="0" smtClean="0"/>
              <a:t>סיכום</a:t>
            </a:r>
            <a:endParaRPr lang="en-US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4000" b="1" dirty="0" smtClean="0"/>
              <a:t>כיצד עלינו להתנהג?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9721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 smtClean="0"/>
              <a:t>סיכום סדר </a:t>
            </a:r>
            <a:r>
              <a:rPr lang="he-IL" sz="3600" dirty="0"/>
              <a:t>פעולות עם זיהוי חפץ </a:t>
            </a:r>
            <a:r>
              <a:rPr lang="he-IL" sz="3600" dirty="0" smtClean="0"/>
              <a:t>חשוד</a:t>
            </a:r>
            <a:endParaRPr lang="he-IL" sz="3600" dirty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idx="1"/>
          </p:nvPr>
        </p:nvSpPr>
        <p:spPr>
          <a:xfrm>
            <a:off x="509666" y="1916832"/>
            <a:ext cx="8229600" cy="4387061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Clr>
                <a:srgbClr val="FF0066"/>
              </a:buClr>
              <a:buNone/>
            </a:pPr>
            <a:r>
              <a:rPr lang="he-IL" altLang="he-IL" sz="2800" b="1" dirty="0" smtClean="0">
                <a:solidFill>
                  <a:schemeClr val="tx1"/>
                </a:solidFill>
              </a:rPr>
              <a:t>שלב ראשון </a:t>
            </a:r>
            <a:r>
              <a:rPr lang="he-IL" altLang="he-IL" sz="2800" b="1" dirty="0" err="1" smtClean="0">
                <a:solidFill>
                  <a:schemeClr val="tx1"/>
                </a:solidFill>
              </a:rPr>
              <a:t>ומיידי</a:t>
            </a:r>
            <a:endParaRPr lang="he-IL" altLang="he-IL" sz="2800" b="1" dirty="0" smtClean="0">
              <a:solidFill>
                <a:schemeClr val="tx1"/>
              </a:solidFill>
            </a:endParaRPr>
          </a:p>
          <a:p>
            <a:pPr marL="476250" indent="-476250" eaLnBrk="1" hangingPunct="1">
              <a:buClr>
                <a:schemeClr val="tx2">
                  <a:lumMod val="75000"/>
                </a:schemeClr>
              </a:buClr>
              <a:buFont typeface="Webdings" pitchFamily="18" charset="2"/>
              <a:buChar char="3"/>
            </a:pPr>
            <a:r>
              <a:rPr lang="he-IL" altLang="he-IL" dirty="0"/>
              <a:t>לא לגעת</a:t>
            </a:r>
          </a:p>
          <a:p>
            <a:pPr marL="476250" indent="-476250" eaLnBrk="1" hangingPunct="1">
              <a:buClr>
                <a:schemeClr val="tx2">
                  <a:lumMod val="75000"/>
                </a:schemeClr>
              </a:buClr>
              <a:buFont typeface="Webdings" pitchFamily="18" charset="2"/>
              <a:buChar char="3"/>
            </a:pPr>
            <a:r>
              <a:rPr lang="he-IL" altLang="he-IL" dirty="0"/>
              <a:t>להתרחק מיד  </a:t>
            </a:r>
          </a:p>
          <a:p>
            <a:pPr marL="476250" indent="-476250" eaLnBrk="1" hangingPunct="1">
              <a:buClr>
                <a:schemeClr val="tx2">
                  <a:lumMod val="75000"/>
                </a:schemeClr>
              </a:buClr>
              <a:buFont typeface="Webdings" pitchFamily="18" charset="2"/>
              <a:buChar char="3"/>
            </a:pPr>
            <a:r>
              <a:rPr lang="he-IL" altLang="he-IL" dirty="0"/>
              <a:t>להודיע ולהזהיר את </a:t>
            </a:r>
            <a:r>
              <a:rPr lang="he-IL" altLang="he-IL" dirty="0" smtClean="0"/>
              <a:t>החברים/אחרים. </a:t>
            </a:r>
            <a:endParaRPr lang="he-IL" altLang="he-IL" dirty="0"/>
          </a:p>
          <a:p>
            <a:pPr marL="476250" indent="-476250" eaLnBrk="1" hangingPunct="1">
              <a:buClr>
                <a:schemeClr val="tx2">
                  <a:lumMod val="75000"/>
                </a:schemeClr>
              </a:buClr>
              <a:buFont typeface="Webdings" pitchFamily="18" charset="2"/>
              <a:buChar char="3"/>
            </a:pPr>
            <a:r>
              <a:rPr lang="he-IL" altLang="he-IL" dirty="0"/>
              <a:t>להרחיק אותם רחוק ככל הניתן (לפחות 50 מטר) </a:t>
            </a:r>
            <a:endParaRPr lang="he-IL" altLang="he-IL" dirty="0" smtClean="0"/>
          </a:p>
          <a:p>
            <a:pPr marL="0" indent="0" eaLnBrk="1" hangingPunct="1">
              <a:buClr>
                <a:srgbClr val="FF0066"/>
              </a:buClr>
              <a:buNone/>
            </a:pPr>
            <a:endParaRPr lang="he-IL" altLang="he-IL" sz="3200" b="1" u="sng" dirty="0" smtClean="0">
              <a:solidFill>
                <a:schemeClr val="tx1"/>
              </a:solidFill>
            </a:endParaRPr>
          </a:p>
          <a:p>
            <a:pPr marL="0" indent="0" eaLnBrk="1" hangingPunct="1">
              <a:buClr>
                <a:srgbClr val="FF0066"/>
              </a:buClr>
              <a:buNone/>
            </a:pPr>
            <a:r>
              <a:rPr lang="he-IL" altLang="he-IL" sz="2800" b="1" dirty="0" smtClean="0">
                <a:solidFill>
                  <a:schemeClr val="tx1"/>
                </a:solidFill>
              </a:rPr>
              <a:t>שלב שני</a:t>
            </a:r>
          </a:p>
          <a:p>
            <a:pPr marL="476250" indent="-476250">
              <a:buClr>
                <a:schemeClr val="tx2">
                  <a:lumMod val="75000"/>
                </a:schemeClr>
              </a:buClr>
              <a:buFont typeface="Webdings" pitchFamily="18" charset="2"/>
              <a:buChar char="3"/>
            </a:pPr>
            <a:r>
              <a:rPr lang="he-IL" altLang="he-IL" dirty="0"/>
              <a:t>לדווח למבוגר אחראי/מאבטח/הורה /מורה</a:t>
            </a:r>
            <a:r>
              <a:rPr lang="he-IL" altLang="he-IL" dirty="0" smtClean="0"/>
              <a:t>. </a:t>
            </a:r>
            <a:endParaRPr lang="he-IL" altLang="he-IL" dirty="0"/>
          </a:p>
          <a:p>
            <a:pPr marL="476250" indent="-476250">
              <a:buClr>
                <a:schemeClr val="tx2">
                  <a:lumMod val="75000"/>
                </a:schemeClr>
              </a:buClr>
              <a:buFont typeface="Webdings" pitchFamily="18" charset="2"/>
              <a:buChar char="3"/>
            </a:pPr>
            <a:r>
              <a:rPr lang="he-IL" altLang="he-IL" dirty="0"/>
              <a:t>למסור תיאור מדויק עד כמה </a:t>
            </a:r>
            <a:r>
              <a:rPr lang="he-IL" altLang="he-IL" dirty="0" smtClean="0"/>
              <a:t>שניתן</a:t>
            </a:r>
            <a:endParaRPr lang="he-IL" altLang="he-IL" dirty="0"/>
          </a:p>
          <a:p>
            <a:pPr marL="476250" indent="-476250">
              <a:buClr>
                <a:schemeClr val="tx2">
                  <a:lumMod val="75000"/>
                </a:schemeClr>
              </a:buClr>
              <a:buFont typeface="Webdings" pitchFamily="18" charset="2"/>
              <a:buChar char="3"/>
            </a:pPr>
            <a:r>
              <a:rPr lang="he-IL" altLang="he-IL" dirty="0"/>
              <a:t>להישמע להוראות המבוגר </a:t>
            </a:r>
            <a:r>
              <a:rPr lang="he-IL" altLang="he-IL" dirty="0" smtClean="0"/>
              <a:t>האחראי</a:t>
            </a:r>
            <a:endParaRPr lang="he-IL" altLang="he-IL" dirty="0"/>
          </a:p>
        </p:txBody>
      </p:sp>
      <p:sp>
        <p:nvSpPr>
          <p:cNvPr id="6147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5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p"/>
              <a:defRPr sz="2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B2F2C6E-A3FE-4A48-95D8-70B27E877A7D}" type="slidenum">
              <a:rPr lang="he-IL" altLang="he-IL" sz="12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he-IL" sz="1200" smtClean="0">
              <a:solidFill>
                <a:schemeClr val="bg1"/>
              </a:solidFill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t="25000" r="61117" b="23026"/>
          <a:stretch/>
        </p:blipFill>
        <p:spPr>
          <a:xfrm>
            <a:off x="457200" y="4293096"/>
            <a:ext cx="1337445" cy="176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5" r="82686" b="23025"/>
          <a:stretch/>
        </p:blipFill>
        <p:spPr>
          <a:xfrm>
            <a:off x="513807" y="2159019"/>
            <a:ext cx="1176197" cy="1390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07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4000" dirty="0" smtClean="0"/>
              <a:t>הנחיית התלמידים</a:t>
            </a:r>
            <a:endParaRPr lang="he-IL" sz="4000" dirty="0"/>
          </a:p>
        </p:txBody>
      </p:sp>
      <p:sp>
        <p:nvSpPr>
          <p:cNvPr id="10242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5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p"/>
              <a:defRPr sz="2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o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244A038-E870-4A12-BD8E-BECCECA8C5FA}" type="slidenum">
              <a:rPr lang="he-IL" altLang="he-IL" sz="12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n-US" altLang="he-IL" sz="1200" smtClean="0">
              <a:solidFill>
                <a:schemeClr val="bg1"/>
              </a:solidFill>
            </a:endParaRPr>
          </a:p>
        </p:txBody>
      </p:sp>
      <p:pic>
        <p:nvPicPr>
          <p:cNvPr id="6" name="Picture 4" descr="תוצאת תמונה עבור חפץ חשוד בערבית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45" y="4741526"/>
            <a:ext cx="3312368" cy="156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/>
          <p:cNvSpPr/>
          <p:nvPr/>
        </p:nvSpPr>
        <p:spPr>
          <a:xfrm>
            <a:off x="683568" y="1700808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altLang="he-IL" sz="3200" b="1" dirty="0">
                <a:solidFill>
                  <a:srgbClr val="C00000"/>
                </a:solidFill>
              </a:rPr>
              <a:t>מומלץ! </a:t>
            </a:r>
            <a:r>
              <a:rPr lang="he-IL" altLang="he-IL" sz="2400" b="1" dirty="0">
                <a:solidFill>
                  <a:prstClr val="black"/>
                </a:solidFill>
              </a:rPr>
              <a:t>לומר זאת בקול רם ביחד עם כל הילדים בכיתה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4"/>
          <a:srcRect l="17713" t="54202" r="64175" b="27589"/>
          <a:stretch/>
        </p:blipFill>
        <p:spPr>
          <a:xfrm>
            <a:off x="946676" y="2803629"/>
            <a:ext cx="3024337" cy="170941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283968" y="2975153"/>
            <a:ext cx="3981128" cy="3532747"/>
          </a:xfrm>
          <a:prstGeom prst="rect">
            <a:avLst/>
          </a:prstGeom>
        </p:spPr>
        <p:txBody>
          <a:bodyPr vert="horz" lIns="91440" tIns="45720" rIns="91440" bIns="45720" rtlCol="1">
            <a:normAutofit fontScale="25000" lnSpcReduction="2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he-IL" altLang="he-IL" sz="2400" b="1" dirty="0" smtClean="0"/>
              <a:t>. </a:t>
            </a:r>
          </a:p>
          <a:p>
            <a:pPr algn="ctr">
              <a:buFont typeface="Wingdings" pitchFamily="2" charset="2"/>
              <a:buNone/>
            </a:pPr>
            <a:r>
              <a:rPr lang="he-IL" altLang="he-IL" sz="26400" b="1" dirty="0" smtClean="0">
                <a:solidFill>
                  <a:srgbClr val="C00000"/>
                </a:solidFill>
              </a:rPr>
              <a:t>מ</a:t>
            </a:r>
            <a:r>
              <a:rPr lang="he-IL" altLang="he-IL" sz="24000" b="1" dirty="0" smtClean="0"/>
              <a:t>תרחקים</a:t>
            </a:r>
          </a:p>
          <a:p>
            <a:pPr algn="ctr">
              <a:buFont typeface="Wingdings" pitchFamily="2" charset="2"/>
              <a:buNone/>
            </a:pPr>
            <a:r>
              <a:rPr lang="he-IL" altLang="he-IL" sz="26400" b="1" dirty="0" smtClean="0">
                <a:solidFill>
                  <a:srgbClr val="C00000"/>
                </a:solidFill>
              </a:rPr>
              <a:t>מ</a:t>
            </a:r>
            <a:r>
              <a:rPr lang="he-IL" altLang="he-IL" sz="24000" b="1" dirty="0" smtClean="0"/>
              <a:t>רחיקים</a:t>
            </a:r>
          </a:p>
          <a:p>
            <a:pPr algn="ctr">
              <a:buFont typeface="Wingdings" pitchFamily="2" charset="2"/>
              <a:buNone/>
            </a:pPr>
            <a:r>
              <a:rPr lang="he-IL" altLang="he-IL" sz="26400" b="1" dirty="0" smtClean="0">
                <a:solidFill>
                  <a:srgbClr val="C00000"/>
                </a:solidFill>
              </a:rPr>
              <a:t>מ</a:t>
            </a:r>
            <a:r>
              <a:rPr lang="he-IL" altLang="he-IL" sz="24000" b="1" dirty="0" smtClean="0"/>
              <a:t>דווחים</a:t>
            </a:r>
          </a:p>
          <a:p>
            <a:pPr algn="ctr">
              <a:buFont typeface="Wingdings" pitchFamily="2" charset="2"/>
              <a:buNone/>
            </a:pPr>
            <a:r>
              <a:rPr lang="he-IL" altLang="he-IL" b="1" dirty="0" smtClean="0"/>
              <a:t> </a:t>
            </a:r>
          </a:p>
          <a:p>
            <a:pPr algn="ctr">
              <a:buFont typeface="Wingdings" pitchFamily="2" charset="2"/>
              <a:buNone/>
            </a:pPr>
            <a:endParaRPr lang="he-IL" altLang="he-IL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562074"/>
          </a:xfrm>
        </p:spPr>
        <p:txBody>
          <a:bodyPr/>
          <a:lstStyle/>
          <a:p>
            <a:r>
              <a:rPr lang="he-IL" sz="2800" dirty="0" smtClean="0"/>
              <a:t>אופן הדרכת חפץ חשוד במוסד החינוכי</a:t>
            </a:r>
            <a:endParaRPr lang="he-IL" sz="2800" dirty="0"/>
          </a:p>
        </p:txBody>
      </p:sp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453497"/>
              </p:ext>
            </p:extLst>
          </p:nvPr>
        </p:nvGraphicFramePr>
        <p:xfrm>
          <a:off x="0" y="2262681"/>
          <a:ext cx="9143998" cy="253447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21728"/>
                <a:gridCol w="3653840"/>
                <a:gridCol w="3568430"/>
              </a:tblGrid>
              <a:tr h="3809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 smtClean="0">
                          <a:solidFill>
                            <a:schemeClr val="bg1"/>
                          </a:solidFill>
                        </a:rPr>
                        <a:t>מסגרת</a:t>
                      </a:r>
                      <a:r>
                        <a:rPr lang="he-IL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he-IL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 smtClean="0">
                          <a:solidFill>
                            <a:schemeClr val="bg1"/>
                          </a:solidFill>
                        </a:rPr>
                        <a:t>מתכונת  </a:t>
                      </a:r>
                      <a:endParaRPr lang="he-IL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 smtClean="0">
                          <a:solidFill>
                            <a:schemeClr val="bg1"/>
                          </a:solidFill>
                        </a:rPr>
                        <a:t>מתווך/מתדרך</a:t>
                      </a:r>
                      <a:endParaRPr lang="he-IL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556799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0" dirty="0" smtClean="0">
                          <a:solidFill>
                            <a:schemeClr val="bg1"/>
                          </a:solidFill>
                        </a:rPr>
                        <a:t>י'</a:t>
                      </a:r>
                      <a:endParaRPr lang="he-IL" sz="2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b="0" dirty="0" smtClean="0">
                          <a:solidFill>
                            <a:schemeClr val="bg1"/>
                          </a:solidFill>
                        </a:rPr>
                        <a:t>במסגרת הכשרת חילוץ קל </a:t>
                      </a:r>
                    </a:p>
                    <a:p>
                      <a:pPr rtl="1"/>
                      <a:r>
                        <a:rPr lang="he-IL" sz="1600" b="0" dirty="0" smtClean="0">
                          <a:solidFill>
                            <a:schemeClr val="bg1"/>
                          </a:solidFill>
                        </a:rPr>
                        <a:t>שילוב הנושא בתכנית</a:t>
                      </a:r>
                      <a:endParaRPr lang="he-IL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b="0" dirty="0" smtClean="0">
                          <a:solidFill>
                            <a:schemeClr val="bg1"/>
                          </a:solidFill>
                        </a:rPr>
                        <a:t>חברה זכיינית </a:t>
                      </a:r>
                      <a:endParaRPr lang="he-IL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55679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טיולים (רב כיתתי)</a:t>
                      </a:r>
                      <a:endParaRPr lang="he-IL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היערכות ותדריך לטיול </a:t>
                      </a:r>
                    </a:p>
                    <a:p>
                      <a:pPr rtl="1"/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he-IL" sz="1600" b="0" dirty="0" err="1" smtClean="0">
                          <a:solidFill>
                            <a:schemeClr val="tx1"/>
                          </a:solidFill>
                        </a:rPr>
                        <a:t>בעמ</a:t>
                      </a:r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''ט להסדרה)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rtl="1"/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אחראי טיולים</a:t>
                      </a:r>
                    </a:p>
                    <a:p>
                      <a:pPr lvl="0" rtl="1"/>
                      <a:r>
                        <a:rPr lang="he-IL" sz="1600" b="0" dirty="0" smtClean="0">
                          <a:solidFill>
                            <a:schemeClr val="tx1"/>
                          </a:solidFill>
                          <a:hlinkClick r:id="rId3"/>
                        </a:rPr>
                        <a:t>חומרים</a:t>
                      </a:r>
                      <a:r>
                        <a:rPr lang="he-IL" sz="1600" b="0" baseline="0" dirty="0" smtClean="0">
                          <a:solidFill>
                            <a:schemeClr val="tx1"/>
                          </a:solidFill>
                          <a:hlinkClick r:id="rId3"/>
                        </a:rPr>
                        <a:t> באתר האגף</a:t>
                      </a:r>
                      <a:endParaRPr lang="he-IL" sz="16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400871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משלחות נוער </a:t>
                      </a:r>
                      <a:r>
                        <a:rPr lang="he-IL" sz="1600" b="0" dirty="0" err="1" smtClean="0">
                          <a:solidFill>
                            <a:schemeClr val="tx1"/>
                          </a:solidFill>
                        </a:rPr>
                        <a:t>לחו''ל</a:t>
                      </a:r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endParaRPr lang="he-IL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הערכות ותדריך למשלחת  </a:t>
                      </a:r>
                      <a:endParaRPr lang="he-IL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מתדרך משלחות /מנהל משלחת</a:t>
                      </a:r>
                      <a:endParaRPr lang="he-IL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5679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תרגול  פינוי/מילוט </a:t>
                      </a:r>
                      <a:r>
                        <a:rPr lang="he-IL" sz="1400" b="0" dirty="0" smtClean="0">
                          <a:solidFill>
                            <a:schemeClr val="tx1"/>
                          </a:solidFill>
                        </a:rPr>
                        <a:t>(כלל המורים התלמידים)</a:t>
                      </a:r>
                      <a:endParaRPr lang="he-IL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שילוב כנושא חובה במסגרת </a:t>
                      </a:r>
                      <a:r>
                        <a:rPr lang="he-IL" sz="1600" b="0" dirty="0" err="1" smtClean="0">
                          <a:solidFill>
                            <a:schemeClr val="tx1"/>
                          </a:solidFill>
                        </a:rPr>
                        <a:t>גאנט</a:t>
                      </a:r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 תרגיל </a:t>
                      </a:r>
                      <a:r>
                        <a:rPr lang="he-IL" sz="1600" b="0" dirty="0" err="1" smtClean="0">
                          <a:solidFill>
                            <a:schemeClr val="tx1"/>
                          </a:solidFill>
                        </a:rPr>
                        <a:t>מוס''ח</a:t>
                      </a:r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/תרגיל הדגמה רשותי</a:t>
                      </a:r>
                      <a:endParaRPr lang="he-IL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600" b="0" dirty="0" err="1" smtClean="0">
                          <a:solidFill>
                            <a:schemeClr val="tx1"/>
                          </a:solidFill>
                        </a:rPr>
                        <a:t>קב''ט</a:t>
                      </a:r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e-IL" sz="1600" b="0" dirty="0" err="1" smtClean="0">
                          <a:solidFill>
                            <a:schemeClr val="tx1"/>
                          </a:solidFill>
                        </a:rPr>
                        <a:t>מוס''ח</a:t>
                      </a:r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 ורכז ביטחון</a:t>
                      </a:r>
                    </a:p>
                    <a:p>
                      <a:pPr rtl="1"/>
                      <a:r>
                        <a:rPr lang="he-IL" sz="1600" b="0" dirty="0" smtClean="0">
                          <a:solidFill>
                            <a:schemeClr val="tx1"/>
                          </a:solidFill>
                        </a:rPr>
                        <a:t>לרבות</a:t>
                      </a:r>
                      <a:r>
                        <a:rPr lang="he-IL" sz="1600" b="0" baseline="0" dirty="0" smtClean="0">
                          <a:solidFill>
                            <a:schemeClr val="tx1"/>
                          </a:solidFill>
                        </a:rPr>
                        <a:t> תדרוך מנהלות גנים</a:t>
                      </a:r>
                      <a:endParaRPr lang="he-IL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034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27238" r="20211" b="44651"/>
          <a:stretch/>
        </p:blipFill>
        <p:spPr bwMode="auto">
          <a:xfrm>
            <a:off x="433105" y="1748078"/>
            <a:ext cx="4652965" cy="267242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48078"/>
            <a:ext cx="3175065" cy="267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2411760" y="500640"/>
            <a:ext cx="4968552" cy="408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he-IL" sz="1100" b="1" kern="1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/>
              <a:cs typeface="FrankRuehl" pitchFamily="2" charset="-79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433105" y="4566272"/>
            <a:ext cx="4652965" cy="83099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he-IL" sz="2400" b="1" kern="1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נפל </a:t>
            </a:r>
            <a:r>
              <a:rPr lang="he-IL" sz="2400" b="1" kern="1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של </a:t>
            </a:r>
            <a:r>
              <a:rPr lang="he-IL" sz="2400" b="1" kern="1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נור הטעיה אותר </a:t>
            </a:r>
            <a:r>
              <a:rPr lang="he-IL" sz="2400" b="1" kern="1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בבית ספר </a:t>
            </a:r>
            <a:r>
              <a:rPr lang="he-IL" sz="2400" b="1" kern="10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מ.א.אשכול</a:t>
            </a:r>
            <a:endParaRPr lang="he-IL" sz="2400" b="1" kern="1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5364087" y="4566272"/>
            <a:ext cx="3175066" cy="101566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e-IL" sz="2000" b="1" kern="1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נפלים ממסוקים: </a:t>
            </a:r>
            <a:r>
              <a:rPr lang="he-IL" sz="2000" b="1" kern="1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בעוטף עזה </a:t>
            </a:r>
            <a:r>
              <a:rPr lang="he-IL" sz="2000" b="1" kern="1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נאספו </a:t>
            </a:r>
            <a:r>
              <a:rPr lang="he-IL" sz="2000" b="1" kern="1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יותר מ-30 נפלים של </a:t>
            </a:r>
            <a:r>
              <a:rPr lang="he-IL" sz="2000" b="1" kern="1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נורי</a:t>
            </a:r>
            <a:r>
              <a:rPr lang="he-IL" sz="2000" b="1" kern="1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he-IL" sz="2000" b="1" kern="1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הטעיה</a:t>
            </a:r>
            <a:endParaRPr lang="he-IL" sz="2000" b="1" kern="1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למה צריך את זה?</a:t>
            </a:r>
            <a:endParaRPr lang="en-US" dirty="0"/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8941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 smtClean="0"/>
              <a:t>סרטון: רקע לחשיבות והצורך בהדרכת חפץ חשוד במוסד החינוכי</a:t>
            </a:r>
            <a:endParaRPr lang="en-US" dirty="0"/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5</a:t>
            </a:fld>
            <a:endParaRPr lang="he-IL"/>
          </a:p>
        </p:txBody>
      </p:sp>
      <p:pic>
        <p:nvPicPr>
          <p:cNvPr id="5" name="Picture 3" descr="Cinema, Icons, Marker, Matt, Movie, Scene, Slat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13" y="522258"/>
            <a:ext cx="3850174" cy="388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1174304" y="128980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www.youtube.com/watch?v=BtZN4-hIxAM</a:t>
            </a:r>
            <a:endParaRPr lang="he-IL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62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e-IL" sz="4800" dirty="0" smtClean="0"/>
              <a:t>התלמידים: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e-IL" sz="4400" b="1" dirty="0" smtClean="0">
                <a:solidFill>
                  <a:schemeClr val="tx2"/>
                </a:solidFill>
              </a:rPr>
              <a:t>י</a:t>
            </a:r>
            <a:r>
              <a:rPr lang="he-IL" sz="4400" dirty="0" smtClean="0"/>
              <a:t>זהו חפץ חשוד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e-IL" sz="4400" b="1" dirty="0">
                <a:solidFill>
                  <a:schemeClr val="tx2"/>
                </a:solidFill>
              </a:rPr>
              <a:t>י</a:t>
            </a:r>
            <a:r>
              <a:rPr lang="he-IL" sz="4400" dirty="0" smtClean="0"/>
              <a:t>דעו להגיב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e-IL" sz="4400" b="1" dirty="0">
                <a:solidFill>
                  <a:schemeClr val="tx2"/>
                </a:solidFill>
              </a:rPr>
              <a:t>י</a:t>
            </a:r>
            <a:r>
              <a:rPr lang="he-IL" sz="4400" dirty="0" smtClean="0"/>
              <a:t>צמצמו סכנה</a:t>
            </a:r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המטרה</a:t>
            </a:r>
            <a:endParaRPr lang="en-US" dirty="0"/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669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spertador Bomba Factoriaderegalos.co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6125" y="3417888"/>
            <a:ext cx="30163" cy="22225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t="5620" r="6144" b="5979"/>
          <a:stretch/>
        </p:blipFill>
        <p:spPr bwMode="auto">
          <a:xfrm>
            <a:off x="2771800" y="1239326"/>
            <a:ext cx="3149724" cy="2726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espertador Bomba Factoriaderegalos.com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3570.7788" end="21004.5792"/>
                </p14:media>
              </p:ext>
            </p:extLst>
          </p:nvPr>
        </p:nvPicPr>
        <p:blipFill rotWithShape="1">
          <a:blip r:embed="rId7"/>
          <a:srcRect t="16056" b="9571"/>
          <a:stretch/>
        </p:blipFill>
        <p:spPr>
          <a:xfrm>
            <a:off x="3038362" y="2188917"/>
            <a:ext cx="2616600" cy="1381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מציין מיקום טקסט 7"/>
          <p:cNvSpPr>
            <a:spLocks noGrp="1"/>
          </p:cNvSpPr>
          <p:nvPr>
            <p:ph type="body" idx="1"/>
          </p:nvPr>
        </p:nvSpPr>
        <p:spPr>
          <a:xfrm>
            <a:off x="0" y="128613"/>
            <a:ext cx="9096484" cy="863227"/>
          </a:xfrm>
        </p:spPr>
        <p:txBody>
          <a:bodyPr>
            <a:normAutofit/>
          </a:bodyPr>
          <a:lstStyle/>
          <a:p>
            <a:pPr algn="ctr"/>
            <a:r>
              <a:rPr lang="he-IL" sz="4400" b="1" dirty="0" smtClean="0"/>
              <a:t>מה הוא חפץ חשוד?</a:t>
            </a:r>
            <a:endParaRPr lang="en-US" sz="4400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t>7</a:t>
            </a:fld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321438" y="4490570"/>
            <a:ext cx="84693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e-IL" sz="2800" dirty="0">
                <a:solidFill>
                  <a:schemeClr val="bg1"/>
                </a:solidFill>
              </a:rPr>
              <a:t>חפץ </a:t>
            </a:r>
            <a:r>
              <a:rPr lang="he-IL" sz="2800" b="1" dirty="0">
                <a:solidFill>
                  <a:srgbClr val="002060"/>
                </a:solidFill>
              </a:rPr>
              <a:t>מסוג כלשהו</a:t>
            </a:r>
            <a:r>
              <a:rPr lang="he-IL" sz="2800" b="1" dirty="0">
                <a:solidFill>
                  <a:schemeClr val="bg1"/>
                </a:solidFill>
              </a:rPr>
              <a:t> </a:t>
            </a:r>
            <a:r>
              <a:rPr lang="he-IL" sz="2800" dirty="0">
                <a:solidFill>
                  <a:schemeClr val="bg1"/>
                </a:solidFill>
              </a:rPr>
              <a:t>לרבות חבילה על כל צורותיה </a:t>
            </a:r>
            <a:r>
              <a:rPr lang="he-IL" sz="2800" b="1" dirty="0">
                <a:solidFill>
                  <a:srgbClr val="002060"/>
                </a:solidFill>
              </a:rPr>
              <a:t>שאין ודאות </a:t>
            </a:r>
            <a:r>
              <a:rPr lang="he-IL" sz="2800" dirty="0">
                <a:solidFill>
                  <a:schemeClr val="bg1"/>
                </a:solidFill>
              </a:rPr>
              <a:t>לגבי תוכנו, וקיים חשד שהוא מכיל </a:t>
            </a:r>
            <a:r>
              <a:rPr lang="he-IL" sz="2800" b="1" dirty="0">
                <a:solidFill>
                  <a:srgbClr val="002060"/>
                </a:solidFill>
              </a:rPr>
              <a:t>מטען חבלה</a:t>
            </a:r>
            <a:r>
              <a:rPr lang="he-IL" sz="2800" b="1" dirty="0">
                <a:solidFill>
                  <a:schemeClr val="bg1"/>
                </a:solidFill>
              </a:rPr>
              <a:t> או חומר נפץ </a:t>
            </a:r>
            <a:r>
              <a:rPr lang="he-IL" sz="2800" dirty="0">
                <a:solidFill>
                  <a:schemeClr val="bg1"/>
                </a:solidFill>
              </a:rPr>
              <a:t>וכל עוד לא אומת או </a:t>
            </a:r>
            <a:r>
              <a:rPr lang="he-IL" sz="2800" b="1" dirty="0">
                <a:solidFill>
                  <a:srgbClr val="002060"/>
                </a:solidFill>
              </a:rPr>
              <a:t>הוזם החשד </a:t>
            </a:r>
            <a:r>
              <a:rPr lang="he-IL" sz="2800" dirty="0">
                <a:solidFill>
                  <a:schemeClr val="bg1"/>
                </a:solidFill>
              </a:rPr>
              <a:t>לגביו </a:t>
            </a:r>
          </a:p>
        </p:txBody>
      </p:sp>
    </p:spTree>
    <p:extLst>
      <p:ext uri="{BB962C8B-B14F-4D97-AF65-F5344CB8AC3E}">
        <p14:creationId xmlns:p14="http://schemas.microsoft.com/office/powerpoint/2010/main" val="352691371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483357503"/>
              </p:ext>
            </p:extLst>
          </p:nvPr>
        </p:nvGraphicFramePr>
        <p:xfrm>
          <a:off x="0" y="1700808"/>
          <a:ext cx="9116184" cy="4787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סימנים מחשידים</a:t>
            </a:r>
            <a:endParaRPr lang="en-US" dirty="0"/>
          </a:p>
        </p:txBody>
      </p:sp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2873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התנהגות בעת גילוי חפץ </a:t>
            </a:r>
            <a:r>
              <a:rPr lang="he-IL" dirty="0" smtClean="0"/>
              <a:t>חשוד</a:t>
            </a:r>
            <a:endParaRPr lang="en-US" dirty="0"/>
          </a:p>
        </p:txBody>
      </p:sp>
      <p:graphicFrame>
        <p:nvGraphicFramePr>
          <p:cNvPr id="6" name="מציין מיקום תוכן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2740173"/>
              </p:ext>
            </p:extLst>
          </p:nvPr>
        </p:nvGraphicFramePr>
        <p:xfrm>
          <a:off x="323528" y="1738313"/>
          <a:ext cx="8229600" cy="3855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372C-C74C-4084-98FF-0296D2E9DBD6}" type="slidenum">
              <a:rPr lang="he-IL" smtClean="0"/>
              <a:pPr/>
              <a:t>9</a:t>
            </a:fld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3"/>
          <a:stretch/>
        </p:blipFill>
        <p:spPr bwMode="auto">
          <a:xfrm>
            <a:off x="847960" y="4991249"/>
            <a:ext cx="8094385" cy="95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8" r="4503"/>
          <a:stretch/>
        </p:blipFill>
        <p:spPr bwMode="auto">
          <a:xfrm>
            <a:off x="-47204" y="1772816"/>
            <a:ext cx="9191204" cy="57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68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התאמה אישית גישה1">
      <a:majorFont>
        <a:latin typeface="Gill Sans MT"/>
        <a:ea typeface=""/>
        <a:cs typeface="Gisha"/>
      </a:majorFont>
      <a:minorFont>
        <a:latin typeface="Gill Sans MT"/>
        <a:ea typeface=""/>
        <a:cs typeface="Gis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585</Words>
  <Application>Microsoft Office PowerPoint</Application>
  <PresentationFormat>‫הצגה על המסך (4:3)</PresentationFormat>
  <Paragraphs>197</Paragraphs>
  <Slides>28</Slides>
  <Notes>6</Notes>
  <HiddenSlides>3</HiddenSlides>
  <MMClips>6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28</vt:i4>
      </vt:variant>
    </vt:vector>
  </HeadingPairs>
  <TitlesOfParts>
    <vt:vector size="29" baseType="lpstr">
      <vt:lpstr>ערכת נושא Office</vt:lpstr>
      <vt:lpstr>חפץ חשוד</vt:lpstr>
      <vt:lpstr>מטרות השיעור</vt:lpstr>
      <vt:lpstr>אופן הדרכת חפץ חשוד במוסד החינוכי</vt:lpstr>
      <vt:lpstr>למה צריך את זה?</vt:lpstr>
      <vt:lpstr>סרטון: רקע לחשיבות והצורך בהדרכת חפץ חשוד במוסד החינוכי</vt:lpstr>
      <vt:lpstr>המטרה</vt:lpstr>
      <vt:lpstr>מצגת של PowerPoint</vt:lpstr>
      <vt:lpstr>סימנים מחשידים</vt:lpstr>
      <vt:lpstr>התנהגות בעת גילוי חפץ חשוד</vt:lpstr>
      <vt:lpstr>מקומות הסתרה נפוצים</vt:lpstr>
      <vt:lpstr>טווחי ביטחון מחפץ חשוד</vt:lpstr>
      <vt:lpstr>עשרת הדיברות</vt:lpstr>
      <vt:lpstr>יעדים להמצאות חפץ חשוד </vt:lpstr>
      <vt:lpstr>עפיפוני ובלוני טרור: חפץ חשוד</vt:lpstr>
      <vt:lpstr>סרטון: עפיפון חשוד</vt:lpstr>
      <vt:lpstr>תרגיל עירנות למאבטח: מודל גנרי</vt:lpstr>
      <vt:lpstr>נפל חשוד</vt:lpstr>
      <vt:lpstr>מצגת של PowerPoint</vt:lpstr>
      <vt:lpstr>נפלים נפוצים</vt:lpstr>
      <vt:lpstr>שטחי אש</vt:lpstr>
      <vt:lpstr>מקרה מהשטח</vt:lpstr>
      <vt:lpstr>סרטון: פציעה מנפל באלעד</vt:lpstr>
      <vt:lpstr>מוקשים</vt:lpstr>
      <vt:lpstr>מצגת של PowerPoint</vt:lpstr>
      <vt:lpstr>שילוט שדה מוקשים</vt:lpstr>
      <vt:lpstr>סיכום</vt:lpstr>
      <vt:lpstr>סיכום סדר פעולות עם זיהוי חפץ חשוד</vt:lpstr>
      <vt:lpstr>הנחיית התלמידים</vt:lpstr>
    </vt:vector>
  </TitlesOfParts>
  <Company>Ministry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שאלתיאל רם</dc:creator>
  <cp:lastModifiedBy>7</cp:lastModifiedBy>
  <cp:revision>45</cp:revision>
  <dcterms:created xsi:type="dcterms:W3CDTF">2018-07-24T09:12:23Z</dcterms:created>
  <dcterms:modified xsi:type="dcterms:W3CDTF">2019-09-11T09:43:58Z</dcterms:modified>
</cp:coreProperties>
</file>